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Lst>
  <p:notesMasterIdLst>
    <p:notesMasterId r:id="rId2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0080625" cy="5670550"/>
  <p:notesSz cx="7772400" cy="10058400"/>
  <p:defaultTextStyle>
    <a:defPPr>
      <a:defRPr lang="en-GB"/>
    </a:defPPr>
    <a:lvl1pPr algn="l" defTabSz="457200" rtl="0" eaLnBrk="0" fontAlgn="base" hangingPunct="0">
      <a:spcBef>
        <a:spcPct val="0"/>
      </a:spcBef>
      <a:spcAft>
        <a:spcPct val="0"/>
      </a:spcAft>
      <a:defRPr sz="2400" kern="1200">
        <a:solidFill>
          <a:schemeClr val="bg1"/>
        </a:solidFill>
        <a:latin typeface="Arial" panose="020B0604020202020204" pitchFamily="34" charset="0"/>
        <a:ea typeface="+mn-ea"/>
        <a:cs typeface="Segoe UI" panose="020B0502040204020203" pitchFamily="34" charset="0"/>
      </a:defRPr>
    </a:lvl1pPr>
    <a:lvl2pPr marL="742950" indent="-285750" algn="l" defTabSz="457200" rtl="0" eaLnBrk="0" fontAlgn="base" hangingPunct="0">
      <a:spcBef>
        <a:spcPct val="0"/>
      </a:spcBef>
      <a:spcAft>
        <a:spcPct val="0"/>
      </a:spcAft>
      <a:defRPr sz="2400" kern="1200">
        <a:solidFill>
          <a:schemeClr val="bg1"/>
        </a:solidFill>
        <a:latin typeface="Arial" panose="020B0604020202020204" pitchFamily="34" charset="0"/>
        <a:ea typeface="+mn-ea"/>
        <a:cs typeface="Segoe UI" panose="020B0502040204020203" pitchFamily="34" charset="0"/>
      </a:defRPr>
    </a:lvl2pPr>
    <a:lvl3pPr marL="1143000" indent="-228600" algn="l" defTabSz="457200" rtl="0" eaLnBrk="0" fontAlgn="base" hangingPunct="0">
      <a:spcBef>
        <a:spcPct val="0"/>
      </a:spcBef>
      <a:spcAft>
        <a:spcPct val="0"/>
      </a:spcAft>
      <a:defRPr sz="2400" kern="1200">
        <a:solidFill>
          <a:schemeClr val="bg1"/>
        </a:solidFill>
        <a:latin typeface="Arial" panose="020B0604020202020204" pitchFamily="34" charset="0"/>
        <a:ea typeface="+mn-ea"/>
        <a:cs typeface="Segoe UI" panose="020B0502040204020203" pitchFamily="34" charset="0"/>
      </a:defRPr>
    </a:lvl3pPr>
    <a:lvl4pPr marL="1600200" indent="-228600" algn="l" defTabSz="457200" rtl="0" eaLnBrk="0" fontAlgn="base" hangingPunct="0">
      <a:spcBef>
        <a:spcPct val="0"/>
      </a:spcBef>
      <a:spcAft>
        <a:spcPct val="0"/>
      </a:spcAft>
      <a:defRPr sz="2400" kern="1200">
        <a:solidFill>
          <a:schemeClr val="bg1"/>
        </a:solidFill>
        <a:latin typeface="Arial" panose="020B0604020202020204" pitchFamily="34" charset="0"/>
        <a:ea typeface="+mn-ea"/>
        <a:cs typeface="Segoe UI" panose="020B0502040204020203" pitchFamily="34" charset="0"/>
      </a:defRPr>
    </a:lvl4pPr>
    <a:lvl5pPr marL="2057400" indent="-228600" algn="l" defTabSz="457200" rtl="0" eaLnBrk="0" fontAlgn="base" hangingPunct="0">
      <a:spcBef>
        <a:spcPct val="0"/>
      </a:spcBef>
      <a:spcAft>
        <a:spcPct val="0"/>
      </a:spcAft>
      <a:defRPr sz="2400" kern="1200">
        <a:solidFill>
          <a:schemeClr val="bg1"/>
        </a:solidFill>
        <a:latin typeface="Arial" panose="020B0604020202020204" pitchFamily="34" charset="0"/>
        <a:ea typeface="+mn-ea"/>
        <a:cs typeface="Segoe UI" panose="020B0502040204020203" pitchFamily="34" charset="0"/>
      </a:defRPr>
    </a:lvl5pPr>
    <a:lvl6pPr marL="2286000" algn="l" defTabSz="914400" rtl="0" eaLnBrk="1" latinLnBrk="0" hangingPunct="1">
      <a:defRPr sz="2400" kern="1200">
        <a:solidFill>
          <a:schemeClr val="bg1"/>
        </a:solidFill>
        <a:latin typeface="Arial" panose="020B0604020202020204" pitchFamily="34" charset="0"/>
        <a:ea typeface="+mn-ea"/>
        <a:cs typeface="Segoe UI" panose="020B0502040204020203" pitchFamily="34" charset="0"/>
      </a:defRPr>
    </a:lvl6pPr>
    <a:lvl7pPr marL="2743200" algn="l" defTabSz="914400" rtl="0" eaLnBrk="1" latinLnBrk="0" hangingPunct="1">
      <a:defRPr sz="2400" kern="1200">
        <a:solidFill>
          <a:schemeClr val="bg1"/>
        </a:solidFill>
        <a:latin typeface="Arial" panose="020B0604020202020204" pitchFamily="34" charset="0"/>
        <a:ea typeface="+mn-ea"/>
        <a:cs typeface="Segoe UI" panose="020B0502040204020203" pitchFamily="34" charset="0"/>
      </a:defRPr>
    </a:lvl7pPr>
    <a:lvl8pPr marL="3200400" algn="l" defTabSz="914400" rtl="0" eaLnBrk="1" latinLnBrk="0" hangingPunct="1">
      <a:defRPr sz="2400" kern="1200">
        <a:solidFill>
          <a:schemeClr val="bg1"/>
        </a:solidFill>
        <a:latin typeface="Arial" panose="020B0604020202020204" pitchFamily="34" charset="0"/>
        <a:ea typeface="+mn-ea"/>
        <a:cs typeface="Segoe UI" panose="020B0502040204020203" pitchFamily="34" charset="0"/>
      </a:defRPr>
    </a:lvl8pPr>
    <a:lvl9pPr marL="3657600" algn="l" defTabSz="914400" rtl="0" eaLnBrk="1" latinLnBrk="0" hangingPunct="1">
      <a:defRPr sz="2400" kern="1200">
        <a:solidFill>
          <a:schemeClr val="bg1"/>
        </a:solidFill>
        <a:latin typeface="Arial" panose="020B0604020202020204" pitchFamily="34" charset="0"/>
        <a:ea typeface="+mn-ea"/>
        <a:cs typeface="Segoe UI" panose="020B0502040204020203"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D748A8-C298-49B5-A42A-BCB54B83E526}" v="48" dt="2022-06-14T02:36:22.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7" d="100"/>
          <a:sy n="147" d="100"/>
        </p:scale>
        <p:origin x="132" y="13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AutoShape 1">
            <a:extLst>
              <a:ext uri="{FF2B5EF4-FFF2-40B4-BE49-F238E27FC236}">
                <a16:creationId xmlns:a16="http://schemas.microsoft.com/office/drawing/2014/main" id="{E31F8B04-BF0F-6064-AFD4-EC86E9738C1E}"/>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spcBef>
                <a:spcPts val="38"/>
              </a:spcBef>
              <a:spcAft>
                <a:spcPts val="38"/>
              </a:spcAft>
              <a:buClr>
                <a:srgbClr val="000000"/>
              </a:buClr>
              <a:buSzPct val="100000"/>
              <a:buFont typeface="Times New Roman" panose="02020603050405020304" pitchFamily="18" charset="0"/>
              <a:buNone/>
            </a:pPr>
            <a:endParaRPr lang="en-US" altLang="en-US"/>
          </a:p>
        </p:txBody>
      </p:sp>
      <p:sp>
        <p:nvSpPr>
          <p:cNvPr id="6147" name="AutoShape 2">
            <a:extLst>
              <a:ext uri="{FF2B5EF4-FFF2-40B4-BE49-F238E27FC236}">
                <a16:creationId xmlns:a16="http://schemas.microsoft.com/office/drawing/2014/main" id="{817157C0-84EC-59E2-5307-C9A21369A539}"/>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spcBef>
                <a:spcPts val="38"/>
              </a:spcBef>
              <a:spcAft>
                <a:spcPts val="38"/>
              </a:spcAft>
              <a:buClr>
                <a:srgbClr val="000000"/>
              </a:buClr>
              <a:buSzPct val="100000"/>
              <a:buFont typeface="Times New Roman" panose="02020603050405020304" pitchFamily="18" charset="0"/>
              <a:buNone/>
            </a:pPr>
            <a:endParaRPr lang="en-US" altLang="en-US"/>
          </a:p>
        </p:txBody>
      </p:sp>
      <p:sp>
        <p:nvSpPr>
          <p:cNvPr id="6148" name="Rectangle 3">
            <a:extLst>
              <a:ext uri="{FF2B5EF4-FFF2-40B4-BE49-F238E27FC236}">
                <a16:creationId xmlns:a16="http://schemas.microsoft.com/office/drawing/2014/main" id="{83F3A93D-E98A-16D9-E838-9D03CB7EA850}"/>
              </a:ext>
            </a:extLst>
          </p:cNvPr>
          <p:cNvSpPr>
            <a:spLocks noGrp="1" noRot="1" noChangeAspect="1" noChangeArrowheads="1"/>
          </p:cNvSpPr>
          <p:nvPr>
            <p:ph type="sldImg"/>
          </p:nvPr>
        </p:nvSpPr>
        <p:spPr bwMode="auto">
          <a:xfrm>
            <a:off x="1371600" y="763588"/>
            <a:ext cx="5024438" cy="376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4">
            <a:extLst>
              <a:ext uri="{FF2B5EF4-FFF2-40B4-BE49-F238E27FC236}">
                <a16:creationId xmlns:a16="http://schemas.microsoft.com/office/drawing/2014/main" id="{6F92CD27-4D4C-8977-E6C7-2395364B7BE2}"/>
              </a:ext>
            </a:extLst>
          </p:cNvPr>
          <p:cNvSpPr>
            <a:spLocks noGrp="1" noChangeArrowheads="1"/>
          </p:cNvSpPr>
          <p:nvPr>
            <p:ph type="body"/>
          </p:nvPr>
        </p:nvSpPr>
        <p:spPr bwMode="auto">
          <a:xfrm>
            <a:off x="777875" y="4776788"/>
            <a:ext cx="6213475" cy="4521200"/>
          </a:xfrm>
          <a:prstGeom prst="rect">
            <a:avLst/>
          </a:prstGeom>
          <a:noFill/>
          <a:ln>
            <a:noFill/>
          </a:ln>
          <a:effectLst/>
        </p:spPr>
        <p:txBody>
          <a:bodyPr vert="horz" wrap="square" lIns="0" tIns="0" rIns="0" bIns="0" numCol="1" anchor="t" anchorCtr="0" compatLnSpc="1">
            <a:prstTxWarp prst="textNoShape">
              <a:avLst/>
            </a:prstTxWarp>
          </a:bodyPr>
          <a:lstStyle/>
          <a:p>
            <a:pPr lvl="0"/>
            <a:endParaRPr lang="en-US" altLang="en-US" noProof="0"/>
          </a:p>
        </p:txBody>
      </p:sp>
      <p:sp>
        <p:nvSpPr>
          <p:cNvPr id="6149" name="Rectangle 5">
            <a:extLst>
              <a:ext uri="{FF2B5EF4-FFF2-40B4-BE49-F238E27FC236}">
                <a16:creationId xmlns:a16="http://schemas.microsoft.com/office/drawing/2014/main" id="{BF01362E-2A9B-EF16-129B-AB4C42A1B1F6}"/>
              </a:ext>
            </a:extLst>
          </p:cNvPr>
          <p:cNvSpPr>
            <a:spLocks noGrp="1" noChangeArrowheads="1"/>
          </p:cNvSpPr>
          <p:nvPr>
            <p:ph type="hdr"/>
          </p:nvPr>
        </p:nvSpPr>
        <p:spPr bwMode="auto">
          <a:xfrm>
            <a:off x="0" y="0"/>
            <a:ext cx="3368675" cy="498475"/>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8000"/>
              </a:lnSpc>
              <a:spcBef>
                <a:spcPts val="38"/>
              </a:spcBef>
              <a:spcAft>
                <a:spcPts val="38"/>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DDDDDD"/>
                </a:solidFill>
                <a:latin typeface="DejaVu Sans" charset="0"/>
              </a:defRPr>
            </a:lvl1pPr>
          </a:lstStyle>
          <a:p>
            <a:pPr>
              <a:defRPr/>
            </a:pPr>
            <a:endParaRPr lang="en-US" altLang="en-US"/>
          </a:p>
        </p:txBody>
      </p:sp>
      <p:sp>
        <p:nvSpPr>
          <p:cNvPr id="6150" name="Rectangle 6">
            <a:extLst>
              <a:ext uri="{FF2B5EF4-FFF2-40B4-BE49-F238E27FC236}">
                <a16:creationId xmlns:a16="http://schemas.microsoft.com/office/drawing/2014/main" id="{AD833257-836C-F997-E7A8-B160258990BA}"/>
              </a:ext>
            </a:extLst>
          </p:cNvPr>
          <p:cNvSpPr>
            <a:spLocks noGrp="1" noChangeArrowheads="1"/>
          </p:cNvSpPr>
          <p:nvPr>
            <p:ph type="dt"/>
          </p:nvPr>
        </p:nvSpPr>
        <p:spPr bwMode="auto">
          <a:xfrm>
            <a:off x="4398963" y="0"/>
            <a:ext cx="3368675" cy="498475"/>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8000"/>
              </a:lnSpc>
              <a:spcBef>
                <a:spcPts val="38"/>
              </a:spcBef>
              <a:spcAft>
                <a:spcPts val="38"/>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DDDDDD"/>
                </a:solidFill>
                <a:latin typeface="DejaVu Sans" charset="0"/>
              </a:defRPr>
            </a:lvl1pPr>
          </a:lstStyle>
          <a:p>
            <a:pPr>
              <a:defRPr/>
            </a:pPr>
            <a:endParaRPr lang="en-US" altLang="en-US"/>
          </a:p>
        </p:txBody>
      </p:sp>
      <p:sp>
        <p:nvSpPr>
          <p:cNvPr id="6151" name="Rectangle 7">
            <a:extLst>
              <a:ext uri="{FF2B5EF4-FFF2-40B4-BE49-F238E27FC236}">
                <a16:creationId xmlns:a16="http://schemas.microsoft.com/office/drawing/2014/main" id="{1E934BC0-1832-D4AB-51AE-0C96EDF76D73}"/>
              </a:ext>
            </a:extLst>
          </p:cNvPr>
          <p:cNvSpPr>
            <a:spLocks noGrp="1" noChangeArrowheads="1"/>
          </p:cNvSpPr>
          <p:nvPr>
            <p:ph type="ftr"/>
          </p:nvPr>
        </p:nvSpPr>
        <p:spPr bwMode="auto">
          <a:xfrm>
            <a:off x="0" y="9555163"/>
            <a:ext cx="3368675" cy="498475"/>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8000"/>
              </a:lnSpc>
              <a:spcBef>
                <a:spcPts val="38"/>
              </a:spcBef>
              <a:spcAft>
                <a:spcPts val="38"/>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DDDDDD"/>
                </a:solidFill>
                <a:latin typeface="DejaVu Sans" charset="0"/>
              </a:defRPr>
            </a:lvl1pPr>
          </a:lstStyle>
          <a:p>
            <a:pPr>
              <a:defRPr/>
            </a:pPr>
            <a:endParaRPr lang="en-US" altLang="en-US"/>
          </a:p>
        </p:txBody>
      </p:sp>
      <p:sp>
        <p:nvSpPr>
          <p:cNvPr id="6152" name="Rectangle 8">
            <a:extLst>
              <a:ext uri="{FF2B5EF4-FFF2-40B4-BE49-F238E27FC236}">
                <a16:creationId xmlns:a16="http://schemas.microsoft.com/office/drawing/2014/main" id="{22217CC6-F1B4-03F0-3BF5-99875B357011}"/>
              </a:ext>
            </a:extLst>
          </p:cNvPr>
          <p:cNvSpPr>
            <a:spLocks noGrp="1" noChangeArrowheads="1"/>
          </p:cNvSpPr>
          <p:nvPr>
            <p:ph type="sldNum"/>
          </p:nvPr>
        </p:nvSpPr>
        <p:spPr bwMode="auto">
          <a:xfrm>
            <a:off x="4398963" y="9555163"/>
            <a:ext cx="3368675" cy="498475"/>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8000"/>
              </a:lnSpc>
              <a:spcBef>
                <a:spcPts val="38"/>
              </a:spcBef>
              <a:spcAft>
                <a:spcPts val="38"/>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DDDDDD"/>
                </a:solidFill>
                <a:latin typeface="DejaVu Sans" charset="0"/>
              </a:defRPr>
            </a:lvl1pPr>
          </a:lstStyle>
          <a:p>
            <a:pPr>
              <a:defRPr/>
            </a:pPr>
            <a:fld id="{72F400B6-1EE2-40B9-8A23-02EE509429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8">
            <a:extLst>
              <a:ext uri="{FF2B5EF4-FFF2-40B4-BE49-F238E27FC236}">
                <a16:creationId xmlns:a16="http://schemas.microsoft.com/office/drawing/2014/main" id="{96EED86C-D632-C6E1-6456-ACBFCB32134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9pPr>
          </a:lstStyle>
          <a:p>
            <a:pPr>
              <a:spcBef>
                <a:spcPts val="38"/>
              </a:spcBef>
              <a:buClrTx/>
              <a:buFontTx/>
              <a:buNone/>
            </a:pPr>
            <a:fld id="{E7199620-EE7D-402D-9BBD-1D9D94362A61}" type="slidenum">
              <a:rPr lang="en-US" altLang="en-US" sz="1400" smtClean="0">
                <a:solidFill>
                  <a:srgbClr val="DDDDDD"/>
                </a:solidFill>
                <a:latin typeface="DejaVu Sans" charset="0"/>
              </a:rPr>
              <a:pPr>
                <a:spcBef>
                  <a:spcPts val="38"/>
                </a:spcBef>
                <a:buClrTx/>
                <a:buFontTx/>
                <a:buNone/>
              </a:pPr>
              <a:t>1</a:t>
            </a:fld>
            <a:endParaRPr lang="en-US" altLang="en-US" sz="1400">
              <a:solidFill>
                <a:srgbClr val="DDDDDD"/>
              </a:solidFill>
              <a:latin typeface="DejaVu Sans" charset="0"/>
            </a:endParaRPr>
          </a:p>
        </p:txBody>
      </p:sp>
      <p:sp>
        <p:nvSpPr>
          <p:cNvPr id="8195" name="Rectangle 1">
            <a:extLst>
              <a:ext uri="{FF2B5EF4-FFF2-40B4-BE49-F238E27FC236}">
                <a16:creationId xmlns:a16="http://schemas.microsoft.com/office/drawing/2014/main" id="{F2EEC7B7-FD60-B4BD-6158-A76284F3982B}"/>
              </a:ext>
            </a:extLst>
          </p:cNvPr>
          <p:cNvSpPr>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746A455A-7A61-36A4-F285-DAC423FC2BEB}"/>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8">
            <a:extLst>
              <a:ext uri="{FF2B5EF4-FFF2-40B4-BE49-F238E27FC236}">
                <a16:creationId xmlns:a16="http://schemas.microsoft.com/office/drawing/2014/main" id="{4649C291-9D14-5018-AC08-CC6E52B5169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9pPr>
          </a:lstStyle>
          <a:p>
            <a:pPr>
              <a:spcBef>
                <a:spcPts val="38"/>
              </a:spcBef>
              <a:buClrTx/>
              <a:buFontTx/>
              <a:buNone/>
            </a:pPr>
            <a:fld id="{0465316A-DBFC-42BA-986B-21FA894B9423}" type="slidenum">
              <a:rPr lang="en-US" altLang="en-US" sz="1400" smtClean="0">
                <a:solidFill>
                  <a:srgbClr val="DDDDDD"/>
                </a:solidFill>
                <a:latin typeface="DejaVu Sans" charset="0"/>
              </a:rPr>
              <a:pPr>
                <a:spcBef>
                  <a:spcPts val="38"/>
                </a:spcBef>
                <a:buClrTx/>
                <a:buFontTx/>
                <a:buNone/>
              </a:pPr>
              <a:t>10</a:t>
            </a:fld>
            <a:endParaRPr lang="en-US" altLang="en-US" sz="1400">
              <a:solidFill>
                <a:srgbClr val="DDDDDD"/>
              </a:solidFill>
              <a:latin typeface="DejaVu Sans" charset="0"/>
            </a:endParaRPr>
          </a:p>
        </p:txBody>
      </p:sp>
      <p:sp>
        <p:nvSpPr>
          <p:cNvPr id="26627" name="Rectangle 1">
            <a:extLst>
              <a:ext uri="{FF2B5EF4-FFF2-40B4-BE49-F238E27FC236}">
                <a16:creationId xmlns:a16="http://schemas.microsoft.com/office/drawing/2014/main" id="{86765A42-F7EE-FC56-348E-F37E7AA41153}"/>
              </a:ext>
            </a:extLst>
          </p:cNvPr>
          <p:cNvSpPr>
            <a:spLocks noGrp="1" noRot="1" noChangeAspect="1" noChangeArrowheads="1" noTextEdit="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a:extLst>
              <a:ext uri="{FF2B5EF4-FFF2-40B4-BE49-F238E27FC236}">
                <a16:creationId xmlns:a16="http://schemas.microsoft.com/office/drawing/2014/main" id="{C175AD6A-CD3D-B954-5B6F-1895B39725B5}"/>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8">
            <a:extLst>
              <a:ext uri="{FF2B5EF4-FFF2-40B4-BE49-F238E27FC236}">
                <a16:creationId xmlns:a16="http://schemas.microsoft.com/office/drawing/2014/main" id="{27ACF844-EE0E-C5E6-A725-A936FEE342E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9pPr>
          </a:lstStyle>
          <a:p>
            <a:pPr>
              <a:spcBef>
                <a:spcPts val="38"/>
              </a:spcBef>
              <a:buClrTx/>
              <a:buFontTx/>
              <a:buNone/>
            </a:pPr>
            <a:fld id="{A502A6D1-B10F-4C4A-B03C-13C1FADE4F55}" type="slidenum">
              <a:rPr lang="en-US" altLang="en-US" sz="1400" smtClean="0">
                <a:solidFill>
                  <a:srgbClr val="DDDDDD"/>
                </a:solidFill>
                <a:latin typeface="DejaVu Sans" charset="0"/>
              </a:rPr>
              <a:pPr>
                <a:spcBef>
                  <a:spcPts val="38"/>
                </a:spcBef>
                <a:buClrTx/>
                <a:buFontTx/>
                <a:buNone/>
              </a:pPr>
              <a:t>11</a:t>
            </a:fld>
            <a:endParaRPr lang="en-US" altLang="en-US" sz="1400">
              <a:solidFill>
                <a:srgbClr val="DDDDDD"/>
              </a:solidFill>
              <a:latin typeface="DejaVu Sans" charset="0"/>
            </a:endParaRPr>
          </a:p>
        </p:txBody>
      </p:sp>
      <p:sp>
        <p:nvSpPr>
          <p:cNvPr id="28675" name="Rectangle 1">
            <a:extLst>
              <a:ext uri="{FF2B5EF4-FFF2-40B4-BE49-F238E27FC236}">
                <a16:creationId xmlns:a16="http://schemas.microsoft.com/office/drawing/2014/main" id="{FC460280-63DC-2B80-9EA7-96C82643BDC5}"/>
              </a:ext>
            </a:extLst>
          </p:cNvPr>
          <p:cNvSpPr>
            <a:spLocks noGrp="1" noRot="1" noChangeAspect="1" noChangeArrowheads="1" noTextEdit="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a:extLst>
              <a:ext uri="{FF2B5EF4-FFF2-40B4-BE49-F238E27FC236}">
                <a16:creationId xmlns:a16="http://schemas.microsoft.com/office/drawing/2014/main" id="{1BBDDB47-59A4-F397-160F-4FDC93E501DF}"/>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a:extLst>
              <a:ext uri="{FF2B5EF4-FFF2-40B4-BE49-F238E27FC236}">
                <a16:creationId xmlns:a16="http://schemas.microsoft.com/office/drawing/2014/main" id="{976E5FA0-B73F-AE86-544A-5A1AD25D4C8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9pPr>
          </a:lstStyle>
          <a:p>
            <a:pPr>
              <a:spcBef>
                <a:spcPts val="38"/>
              </a:spcBef>
              <a:buClrTx/>
              <a:buFontTx/>
              <a:buNone/>
            </a:pPr>
            <a:fld id="{50515AC5-3D46-4E3D-B842-F1519FD337A6}" type="slidenum">
              <a:rPr lang="en-US" altLang="en-US" sz="1400" smtClean="0">
                <a:solidFill>
                  <a:srgbClr val="DDDDDD"/>
                </a:solidFill>
                <a:latin typeface="DejaVu Sans" charset="0"/>
              </a:rPr>
              <a:pPr>
                <a:spcBef>
                  <a:spcPts val="38"/>
                </a:spcBef>
                <a:buClrTx/>
                <a:buFontTx/>
                <a:buNone/>
              </a:pPr>
              <a:t>12</a:t>
            </a:fld>
            <a:endParaRPr lang="en-US" altLang="en-US" sz="1400">
              <a:solidFill>
                <a:srgbClr val="DDDDDD"/>
              </a:solidFill>
              <a:latin typeface="DejaVu Sans" charset="0"/>
            </a:endParaRPr>
          </a:p>
        </p:txBody>
      </p:sp>
      <p:sp>
        <p:nvSpPr>
          <p:cNvPr id="30723" name="Rectangle 1">
            <a:extLst>
              <a:ext uri="{FF2B5EF4-FFF2-40B4-BE49-F238E27FC236}">
                <a16:creationId xmlns:a16="http://schemas.microsoft.com/office/drawing/2014/main" id="{3BF18F91-B223-8B9C-359B-CAC7C5EE06B3}"/>
              </a:ext>
            </a:extLst>
          </p:cNvPr>
          <p:cNvSpPr>
            <a:spLocks noGrp="1" noRot="1" noChangeAspect="1" noChangeArrowheads="1" noTextEdit="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a:extLst>
              <a:ext uri="{FF2B5EF4-FFF2-40B4-BE49-F238E27FC236}">
                <a16:creationId xmlns:a16="http://schemas.microsoft.com/office/drawing/2014/main" id="{53E4B125-6389-75BB-414A-A2DC5C001055}"/>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8">
            <a:extLst>
              <a:ext uri="{FF2B5EF4-FFF2-40B4-BE49-F238E27FC236}">
                <a16:creationId xmlns:a16="http://schemas.microsoft.com/office/drawing/2014/main" id="{8C691471-B5F9-5F9A-26E9-1BD151B5C6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9pPr>
          </a:lstStyle>
          <a:p>
            <a:pPr>
              <a:spcBef>
                <a:spcPts val="38"/>
              </a:spcBef>
              <a:buClrTx/>
              <a:buFontTx/>
              <a:buNone/>
            </a:pPr>
            <a:fld id="{BEF5FEB5-189F-4ADC-9CA9-ECEE37CB48A5}" type="slidenum">
              <a:rPr lang="en-US" altLang="en-US" sz="1400" smtClean="0">
                <a:solidFill>
                  <a:srgbClr val="DDDDDD"/>
                </a:solidFill>
                <a:latin typeface="DejaVu Sans" charset="0"/>
              </a:rPr>
              <a:pPr>
                <a:spcBef>
                  <a:spcPts val="38"/>
                </a:spcBef>
                <a:buClrTx/>
                <a:buFontTx/>
                <a:buNone/>
              </a:pPr>
              <a:t>13</a:t>
            </a:fld>
            <a:endParaRPr lang="en-US" altLang="en-US" sz="1400">
              <a:solidFill>
                <a:srgbClr val="DDDDDD"/>
              </a:solidFill>
              <a:latin typeface="DejaVu Sans" charset="0"/>
            </a:endParaRPr>
          </a:p>
        </p:txBody>
      </p:sp>
      <p:sp>
        <p:nvSpPr>
          <p:cNvPr id="32771" name="Rectangle 1">
            <a:extLst>
              <a:ext uri="{FF2B5EF4-FFF2-40B4-BE49-F238E27FC236}">
                <a16:creationId xmlns:a16="http://schemas.microsoft.com/office/drawing/2014/main" id="{9CCAADB0-74E8-E90A-176C-685DF48B3104}"/>
              </a:ext>
            </a:extLst>
          </p:cNvPr>
          <p:cNvSpPr>
            <a:spLocks noGrp="1" noRot="1" noChangeAspect="1" noChangeArrowheads="1" noTextEdit="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a:extLst>
              <a:ext uri="{FF2B5EF4-FFF2-40B4-BE49-F238E27FC236}">
                <a16:creationId xmlns:a16="http://schemas.microsoft.com/office/drawing/2014/main" id="{BB1BBE27-7357-8CEE-B210-088EFC3FF7CC}"/>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a:extLst>
              <a:ext uri="{FF2B5EF4-FFF2-40B4-BE49-F238E27FC236}">
                <a16:creationId xmlns:a16="http://schemas.microsoft.com/office/drawing/2014/main" id="{76EEE8D3-E4DF-A72F-B98C-928C6F65034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9pPr>
          </a:lstStyle>
          <a:p>
            <a:pPr>
              <a:spcBef>
                <a:spcPts val="38"/>
              </a:spcBef>
              <a:buClrTx/>
              <a:buFontTx/>
              <a:buNone/>
            </a:pPr>
            <a:fld id="{3977CA83-0EE4-4420-A2F7-DE1B301BC9B8}" type="slidenum">
              <a:rPr lang="en-US" altLang="en-US" sz="1400" smtClean="0">
                <a:solidFill>
                  <a:srgbClr val="DDDDDD"/>
                </a:solidFill>
                <a:latin typeface="DejaVu Sans" charset="0"/>
              </a:rPr>
              <a:pPr>
                <a:spcBef>
                  <a:spcPts val="38"/>
                </a:spcBef>
                <a:buClrTx/>
                <a:buFontTx/>
                <a:buNone/>
              </a:pPr>
              <a:t>14</a:t>
            </a:fld>
            <a:endParaRPr lang="en-US" altLang="en-US" sz="1400">
              <a:solidFill>
                <a:srgbClr val="DDDDDD"/>
              </a:solidFill>
              <a:latin typeface="DejaVu Sans" charset="0"/>
            </a:endParaRPr>
          </a:p>
        </p:txBody>
      </p:sp>
      <p:sp>
        <p:nvSpPr>
          <p:cNvPr id="34819" name="Rectangle 1">
            <a:extLst>
              <a:ext uri="{FF2B5EF4-FFF2-40B4-BE49-F238E27FC236}">
                <a16:creationId xmlns:a16="http://schemas.microsoft.com/office/drawing/2014/main" id="{1A31F469-A976-E660-5190-9694E90A01AE}"/>
              </a:ext>
            </a:extLst>
          </p:cNvPr>
          <p:cNvSpPr>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a:extLst>
              <a:ext uri="{FF2B5EF4-FFF2-40B4-BE49-F238E27FC236}">
                <a16:creationId xmlns:a16="http://schemas.microsoft.com/office/drawing/2014/main" id="{0DD797D3-0087-3EFE-BF29-E081E6118354}"/>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a:extLst>
              <a:ext uri="{FF2B5EF4-FFF2-40B4-BE49-F238E27FC236}">
                <a16:creationId xmlns:a16="http://schemas.microsoft.com/office/drawing/2014/main" id="{8F835626-6764-40BD-EA54-40DB714C09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9pPr>
          </a:lstStyle>
          <a:p>
            <a:pPr>
              <a:spcBef>
                <a:spcPts val="38"/>
              </a:spcBef>
              <a:buClrTx/>
              <a:buFontTx/>
              <a:buNone/>
            </a:pPr>
            <a:fld id="{16FEB0AF-4129-47AC-98A2-F740299130B0}" type="slidenum">
              <a:rPr lang="en-US" altLang="en-US" sz="1400" smtClean="0">
                <a:solidFill>
                  <a:srgbClr val="DDDDDD"/>
                </a:solidFill>
                <a:latin typeface="DejaVu Sans" charset="0"/>
              </a:rPr>
              <a:pPr>
                <a:spcBef>
                  <a:spcPts val="38"/>
                </a:spcBef>
                <a:buClrTx/>
                <a:buFontTx/>
                <a:buNone/>
              </a:pPr>
              <a:t>15</a:t>
            </a:fld>
            <a:endParaRPr lang="en-US" altLang="en-US" sz="1400">
              <a:solidFill>
                <a:srgbClr val="DDDDDD"/>
              </a:solidFill>
              <a:latin typeface="DejaVu Sans" charset="0"/>
            </a:endParaRPr>
          </a:p>
        </p:txBody>
      </p:sp>
      <p:sp>
        <p:nvSpPr>
          <p:cNvPr id="36867" name="Rectangle 1">
            <a:extLst>
              <a:ext uri="{FF2B5EF4-FFF2-40B4-BE49-F238E27FC236}">
                <a16:creationId xmlns:a16="http://schemas.microsoft.com/office/drawing/2014/main" id="{B1B7438F-CA17-5698-1072-FEDB04415984}"/>
              </a:ext>
            </a:extLst>
          </p:cNvPr>
          <p:cNvSpPr>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a:extLst>
              <a:ext uri="{FF2B5EF4-FFF2-40B4-BE49-F238E27FC236}">
                <a16:creationId xmlns:a16="http://schemas.microsoft.com/office/drawing/2014/main" id="{2A011AB2-FB06-AA39-FA52-7E62247FB9DD}"/>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a:extLst>
              <a:ext uri="{FF2B5EF4-FFF2-40B4-BE49-F238E27FC236}">
                <a16:creationId xmlns:a16="http://schemas.microsoft.com/office/drawing/2014/main" id="{3DCB692D-0953-E961-81B4-46C4434BFF0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9pPr>
          </a:lstStyle>
          <a:p>
            <a:pPr>
              <a:spcBef>
                <a:spcPts val="38"/>
              </a:spcBef>
              <a:buClrTx/>
              <a:buFontTx/>
              <a:buNone/>
            </a:pPr>
            <a:fld id="{FFE61D44-B4F4-4270-940A-932C6C74B4A8}" type="slidenum">
              <a:rPr lang="en-US" altLang="en-US" sz="1400" smtClean="0">
                <a:solidFill>
                  <a:srgbClr val="DDDDDD"/>
                </a:solidFill>
                <a:latin typeface="DejaVu Sans" charset="0"/>
              </a:rPr>
              <a:pPr>
                <a:spcBef>
                  <a:spcPts val="38"/>
                </a:spcBef>
                <a:buClrTx/>
                <a:buFontTx/>
                <a:buNone/>
              </a:pPr>
              <a:t>16</a:t>
            </a:fld>
            <a:endParaRPr lang="en-US" altLang="en-US" sz="1400">
              <a:solidFill>
                <a:srgbClr val="DDDDDD"/>
              </a:solidFill>
              <a:latin typeface="DejaVu Sans" charset="0"/>
            </a:endParaRPr>
          </a:p>
        </p:txBody>
      </p:sp>
      <p:sp>
        <p:nvSpPr>
          <p:cNvPr id="38915" name="Rectangle 1">
            <a:extLst>
              <a:ext uri="{FF2B5EF4-FFF2-40B4-BE49-F238E27FC236}">
                <a16:creationId xmlns:a16="http://schemas.microsoft.com/office/drawing/2014/main" id="{133A5394-A5CA-664F-3A6E-B22BF0F0F118}"/>
              </a:ext>
            </a:extLst>
          </p:cNvPr>
          <p:cNvSpPr>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a:extLst>
              <a:ext uri="{FF2B5EF4-FFF2-40B4-BE49-F238E27FC236}">
                <a16:creationId xmlns:a16="http://schemas.microsoft.com/office/drawing/2014/main" id="{89CB9F3C-A494-610E-B073-5E5878D9069E}"/>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a:extLst>
              <a:ext uri="{FF2B5EF4-FFF2-40B4-BE49-F238E27FC236}">
                <a16:creationId xmlns:a16="http://schemas.microsoft.com/office/drawing/2014/main" id="{00A73A37-B757-C0A6-E8ED-C482D65EE04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9pPr>
          </a:lstStyle>
          <a:p>
            <a:pPr>
              <a:spcBef>
                <a:spcPts val="38"/>
              </a:spcBef>
              <a:buClrTx/>
              <a:buFontTx/>
              <a:buNone/>
            </a:pPr>
            <a:fld id="{862EC26F-1825-4F44-9F4C-49C156ED7AD7}" type="slidenum">
              <a:rPr lang="en-US" altLang="en-US" sz="1400" smtClean="0">
                <a:solidFill>
                  <a:srgbClr val="DDDDDD"/>
                </a:solidFill>
                <a:latin typeface="DejaVu Sans" charset="0"/>
              </a:rPr>
              <a:pPr>
                <a:spcBef>
                  <a:spcPts val="38"/>
                </a:spcBef>
                <a:buClrTx/>
                <a:buFontTx/>
                <a:buNone/>
              </a:pPr>
              <a:t>17</a:t>
            </a:fld>
            <a:endParaRPr lang="en-US" altLang="en-US" sz="1400">
              <a:solidFill>
                <a:srgbClr val="DDDDDD"/>
              </a:solidFill>
              <a:latin typeface="DejaVu Sans" charset="0"/>
            </a:endParaRPr>
          </a:p>
        </p:txBody>
      </p:sp>
      <p:sp>
        <p:nvSpPr>
          <p:cNvPr id="40963" name="Rectangle 1">
            <a:extLst>
              <a:ext uri="{FF2B5EF4-FFF2-40B4-BE49-F238E27FC236}">
                <a16:creationId xmlns:a16="http://schemas.microsoft.com/office/drawing/2014/main" id="{1080751F-3386-856B-170D-ACB46E869508}"/>
              </a:ext>
            </a:extLst>
          </p:cNvPr>
          <p:cNvSpPr>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Rectangle 2">
            <a:extLst>
              <a:ext uri="{FF2B5EF4-FFF2-40B4-BE49-F238E27FC236}">
                <a16:creationId xmlns:a16="http://schemas.microsoft.com/office/drawing/2014/main" id="{8B34F2D3-8870-3A7D-A41F-15ED780FF377}"/>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8">
            <a:extLst>
              <a:ext uri="{FF2B5EF4-FFF2-40B4-BE49-F238E27FC236}">
                <a16:creationId xmlns:a16="http://schemas.microsoft.com/office/drawing/2014/main" id="{A1D0F869-FCB8-539A-1711-60AEE73BBF6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9pPr>
          </a:lstStyle>
          <a:p>
            <a:pPr>
              <a:spcBef>
                <a:spcPts val="38"/>
              </a:spcBef>
              <a:buClrTx/>
              <a:buFontTx/>
              <a:buNone/>
            </a:pPr>
            <a:fld id="{AEC781BE-E563-49A2-A9EA-CD22156F4E43}" type="slidenum">
              <a:rPr lang="en-US" altLang="en-US" sz="1400" smtClean="0">
                <a:solidFill>
                  <a:srgbClr val="DDDDDD"/>
                </a:solidFill>
                <a:latin typeface="DejaVu Sans" charset="0"/>
              </a:rPr>
              <a:pPr>
                <a:spcBef>
                  <a:spcPts val="38"/>
                </a:spcBef>
                <a:buClrTx/>
                <a:buFontTx/>
                <a:buNone/>
              </a:pPr>
              <a:t>18</a:t>
            </a:fld>
            <a:endParaRPr lang="en-US" altLang="en-US" sz="1400">
              <a:solidFill>
                <a:srgbClr val="DDDDDD"/>
              </a:solidFill>
              <a:latin typeface="DejaVu Sans" charset="0"/>
            </a:endParaRPr>
          </a:p>
        </p:txBody>
      </p:sp>
      <p:sp>
        <p:nvSpPr>
          <p:cNvPr id="43011" name="Rectangle 1">
            <a:extLst>
              <a:ext uri="{FF2B5EF4-FFF2-40B4-BE49-F238E27FC236}">
                <a16:creationId xmlns:a16="http://schemas.microsoft.com/office/drawing/2014/main" id="{0A319DCE-8918-B552-F4A3-6406D8EB5367}"/>
              </a:ext>
            </a:extLst>
          </p:cNvPr>
          <p:cNvSpPr>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2DE12741-B815-FC7E-91A5-27C6CAA0D48F}"/>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8">
            <a:extLst>
              <a:ext uri="{FF2B5EF4-FFF2-40B4-BE49-F238E27FC236}">
                <a16:creationId xmlns:a16="http://schemas.microsoft.com/office/drawing/2014/main" id="{D15E979D-0766-5BC0-6C5D-40D976FE805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9pPr>
          </a:lstStyle>
          <a:p>
            <a:pPr>
              <a:spcBef>
                <a:spcPts val="38"/>
              </a:spcBef>
              <a:buClrTx/>
              <a:buFontTx/>
              <a:buNone/>
            </a:pPr>
            <a:fld id="{33DE5DCB-7E9E-4160-9DE0-E31592B858D5}" type="slidenum">
              <a:rPr lang="en-US" altLang="en-US" sz="1400" smtClean="0">
                <a:solidFill>
                  <a:srgbClr val="DDDDDD"/>
                </a:solidFill>
                <a:latin typeface="DejaVu Sans" charset="0"/>
              </a:rPr>
              <a:pPr>
                <a:spcBef>
                  <a:spcPts val="38"/>
                </a:spcBef>
                <a:buClrTx/>
                <a:buFontTx/>
                <a:buNone/>
              </a:pPr>
              <a:t>2</a:t>
            </a:fld>
            <a:endParaRPr lang="en-US" altLang="en-US" sz="1400">
              <a:solidFill>
                <a:srgbClr val="DDDDDD"/>
              </a:solidFill>
              <a:latin typeface="DejaVu Sans" charset="0"/>
            </a:endParaRPr>
          </a:p>
        </p:txBody>
      </p:sp>
      <p:sp>
        <p:nvSpPr>
          <p:cNvPr id="10243" name="Rectangle 1">
            <a:extLst>
              <a:ext uri="{FF2B5EF4-FFF2-40B4-BE49-F238E27FC236}">
                <a16:creationId xmlns:a16="http://schemas.microsoft.com/office/drawing/2014/main" id="{A29B213D-61E0-D515-2177-6CD5207FC012}"/>
              </a:ext>
            </a:extLst>
          </p:cNvPr>
          <p:cNvSpPr>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A297F5A-B9AA-F534-5196-B32CC7DC3F8F}"/>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8">
            <a:extLst>
              <a:ext uri="{FF2B5EF4-FFF2-40B4-BE49-F238E27FC236}">
                <a16:creationId xmlns:a16="http://schemas.microsoft.com/office/drawing/2014/main" id="{C518C082-DE9B-9B48-2C3A-2EBE7F004A4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9pPr>
          </a:lstStyle>
          <a:p>
            <a:pPr>
              <a:spcBef>
                <a:spcPts val="38"/>
              </a:spcBef>
              <a:buClrTx/>
              <a:buFontTx/>
              <a:buNone/>
            </a:pPr>
            <a:fld id="{054D58AF-1834-4B4A-AEC1-E9B2597B8278}" type="slidenum">
              <a:rPr lang="en-US" altLang="en-US" sz="1400" smtClean="0">
                <a:solidFill>
                  <a:srgbClr val="DDDDDD"/>
                </a:solidFill>
                <a:latin typeface="DejaVu Sans" charset="0"/>
              </a:rPr>
              <a:pPr>
                <a:spcBef>
                  <a:spcPts val="38"/>
                </a:spcBef>
                <a:buClrTx/>
                <a:buFontTx/>
                <a:buNone/>
              </a:pPr>
              <a:t>3</a:t>
            </a:fld>
            <a:endParaRPr lang="en-US" altLang="en-US" sz="1400">
              <a:solidFill>
                <a:srgbClr val="DDDDDD"/>
              </a:solidFill>
              <a:latin typeface="DejaVu Sans" charset="0"/>
            </a:endParaRPr>
          </a:p>
        </p:txBody>
      </p:sp>
      <p:sp>
        <p:nvSpPr>
          <p:cNvPr id="12291" name="Rectangle 1">
            <a:extLst>
              <a:ext uri="{FF2B5EF4-FFF2-40B4-BE49-F238E27FC236}">
                <a16:creationId xmlns:a16="http://schemas.microsoft.com/office/drawing/2014/main" id="{FE4DAEE0-A1DD-7B33-3847-54A3690E394E}"/>
              </a:ext>
            </a:extLst>
          </p:cNvPr>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a:extLst>
              <a:ext uri="{FF2B5EF4-FFF2-40B4-BE49-F238E27FC236}">
                <a16:creationId xmlns:a16="http://schemas.microsoft.com/office/drawing/2014/main" id="{E49BA44D-77F9-4A29-FACA-3D220F22E8A2}"/>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8">
            <a:extLst>
              <a:ext uri="{FF2B5EF4-FFF2-40B4-BE49-F238E27FC236}">
                <a16:creationId xmlns:a16="http://schemas.microsoft.com/office/drawing/2014/main" id="{64AEC854-2ED4-E0B4-7ACA-A1F66BD7C03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9pPr>
          </a:lstStyle>
          <a:p>
            <a:pPr>
              <a:spcBef>
                <a:spcPts val="38"/>
              </a:spcBef>
              <a:buClrTx/>
              <a:buFontTx/>
              <a:buNone/>
            </a:pPr>
            <a:fld id="{4D3FF9B2-7892-4275-B834-91B5A3DC5AF5}" type="slidenum">
              <a:rPr lang="en-US" altLang="en-US" sz="1400" smtClean="0">
                <a:solidFill>
                  <a:srgbClr val="DDDDDD"/>
                </a:solidFill>
                <a:latin typeface="DejaVu Sans" charset="0"/>
              </a:rPr>
              <a:pPr>
                <a:spcBef>
                  <a:spcPts val="38"/>
                </a:spcBef>
                <a:buClrTx/>
                <a:buFontTx/>
                <a:buNone/>
              </a:pPr>
              <a:t>4</a:t>
            </a:fld>
            <a:endParaRPr lang="en-US" altLang="en-US" sz="1400">
              <a:solidFill>
                <a:srgbClr val="DDDDDD"/>
              </a:solidFill>
              <a:latin typeface="DejaVu Sans" charset="0"/>
            </a:endParaRPr>
          </a:p>
        </p:txBody>
      </p:sp>
      <p:sp>
        <p:nvSpPr>
          <p:cNvPr id="14339" name="Rectangle 1">
            <a:extLst>
              <a:ext uri="{FF2B5EF4-FFF2-40B4-BE49-F238E27FC236}">
                <a16:creationId xmlns:a16="http://schemas.microsoft.com/office/drawing/2014/main" id="{0EEA8B72-7A04-45D6-BB13-9BC2BD14CC1F}"/>
              </a:ext>
            </a:extLst>
          </p:cNvPr>
          <p:cNvSpPr>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a:extLst>
              <a:ext uri="{FF2B5EF4-FFF2-40B4-BE49-F238E27FC236}">
                <a16:creationId xmlns:a16="http://schemas.microsoft.com/office/drawing/2014/main" id="{FCE6C4C1-1916-A2E6-B497-EDB589DDE4A9}"/>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a:extLst>
              <a:ext uri="{FF2B5EF4-FFF2-40B4-BE49-F238E27FC236}">
                <a16:creationId xmlns:a16="http://schemas.microsoft.com/office/drawing/2014/main" id="{9EC67379-BA16-8E80-C727-9A46F8A722C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9pPr>
          </a:lstStyle>
          <a:p>
            <a:pPr>
              <a:spcBef>
                <a:spcPts val="38"/>
              </a:spcBef>
              <a:buClrTx/>
              <a:buFontTx/>
              <a:buNone/>
            </a:pPr>
            <a:fld id="{7656A454-0258-4C32-BCDD-B870E7C60596}" type="slidenum">
              <a:rPr lang="en-US" altLang="en-US" sz="1400" smtClean="0">
                <a:solidFill>
                  <a:srgbClr val="DDDDDD"/>
                </a:solidFill>
                <a:latin typeface="DejaVu Sans" charset="0"/>
              </a:rPr>
              <a:pPr>
                <a:spcBef>
                  <a:spcPts val="38"/>
                </a:spcBef>
                <a:buClrTx/>
                <a:buFontTx/>
                <a:buNone/>
              </a:pPr>
              <a:t>5</a:t>
            </a:fld>
            <a:endParaRPr lang="en-US" altLang="en-US" sz="1400">
              <a:solidFill>
                <a:srgbClr val="DDDDDD"/>
              </a:solidFill>
              <a:latin typeface="DejaVu Sans" charset="0"/>
            </a:endParaRPr>
          </a:p>
        </p:txBody>
      </p:sp>
      <p:sp>
        <p:nvSpPr>
          <p:cNvPr id="16387" name="Rectangle 1">
            <a:extLst>
              <a:ext uri="{FF2B5EF4-FFF2-40B4-BE49-F238E27FC236}">
                <a16:creationId xmlns:a16="http://schemas.microsoft.com/office/drawing/2014/main" id="{B908F14E-672C-D3F3-18A9-BABDCF026B8B}"/>
              </a:ext>
            </a:extLst>
          </p:cNvPr>
          <p:cNvSpPr>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a:extLst>
              <a:ext uri="{FF2B5EF4-FFF2-40B4-BE49-F238E27FC236}">
                <a16:creationId xmlns:a16="http://schemas.microsoft.com/office/drawing/2014/main" id="{A8EB2850-20FD-F7FD-A2F2-FF90F383E99C}"/>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a:extLst>
              <a:ext uri="{FF2B5EF4-FFF2-40B4-BE49-F238E27FC236}">
                <a16:creationId xmlns:a16="http://schemas.microsoft.com/office/drawing/2014/main" id="{9ABFF50E-EED6-BCAD-6CF5-86ED1866512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9pPr>
          </a:lstStyle>
          <a:p>
            <a:pPr>
              <a:spcBef>
                <a:spcPts val="38"/>
              </a:spcBef>
              <a:buClrTx/>
              <a:buFontTx/>
              <a:buNone/>
            </a:pPr>
            <a:fld id="{60C596AE-72ED-4C49-8CF1-FD81E47EFBA2}" type="slidenum">
              <a:rPr lang="en-US" altLang="en-US" sz="1400" smtClean="0">
                <a:solidFill>
                  <a:srgbClr val="DDDDDD"/>
                </a:solidFill>
                <a:latin typeface="DejaVu Sans" charset="0"/>
              </a:rPr>
              <a:pPr>
                <a:spcBef>
                  <a:spcPts val="38"/>
                </a:spcBef>
                <a:buClrTx/>
                <a:buFontTx/>
                <a:buNone/>
              </a:pPr>
              <a:t>6</a:t>
            </a:fld>
            <a:endParaRPr lang="en-US" altLang="en-US" sz="1400">
              <a:solidFill>
                <a:srgbClr val="DDDDDD"/>
              </a:solidFill>
              <a:latin typeface="DejaVu Sans" charset="0"/>
            </a:endParaRPr>
          </a:p>
        </p:txBody>
      </p:sp>
      <p:sp>
        <p:nvSpPr>
          <p:cNvPr id="18435" name="Rectangle 1">
            <a:extLst>
              <a:ext uri="{FF2B5EF4-FFF2-40B4-BE49-F238E27FC236}">
                <a16:creationId xmlns:a16="http://schemas.microsoft.com/office/drawing/2014/main" id="{99F6B64D-3B8F-2B10-E2FF-53775DC3CACC}"/>
              </a:ext>
            </a:extLst>
          </p:cNvPr>
          <p:cNvSpPr>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161850A3-1408-C6FF-355C-637B699AC287}"/>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8">
            <a:extLst>
              <a:ext uri="{FF2B5EF4-FFF2-40B4-BE49-F238E27FC236}">
                <a16:creationId xmlns:a16="http://schemas.microsoft.com/office/drawing/2014/main" id="{DE4CD19C-9203-7A83-16B7-E900846CF77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9pPr>
          </a:lstStyle>
          <a:p>
            <a:pPr>
              <a:spcBef>
                <a:spcPts val="38"/>
              </a:spcBef>
              <a:buClrTx/>
              <a:buFontTx/>
              <a:buNone/>
            </a:pPr>
            <a:fld id="{9E872F27-5C1E-4333-B1F7-049ADDAD8E2E}" type="slidenum">
              <a:rPr lang="en-US" altLang="en-US" sz="1400" smtClean="0">
                <a:solidFill>
                  <a:srgbClr val="DDDDDD"/>
                </a:solidFill>
                <a:latin typeface="DejaVu Sans" charset="0"/>
              </a:rPr>
              <a:pPr>
                <a:spcBef>
                  <a:spcPts val="38"/>
                </a:spcBef>
                <a:buClrTx/>
                <a:buFontTx/>
                <a:buNone/>
              </a:pPr>
              <a:t>7</a:t>
            </a:fld>
            <a:endParaRPr lang="en-US" altLang="en-US" sz="1400">
              <a:solidFill>
                <a:srgbClr val="DDDDDD"/>
              </a:solidFill>
              <a:latin typeface="DejaVu Sans" charset="0"/>
            </a:endParaRPr>
          </a:p>
        </p:txBody>
      </p:sp>
      <p:sp>
        <p:nvSpPr>
          <p:cNvPr id="20483" name="Rectangle 1">
            <a:extLst>
              <a:ext uri="{FF2B5EF4-FFF2-40B4-BE49-F238E27FC236}">
                <a16:creationId xmlns:a16="http://schemas.microsoft.com/office/drawing/2014/main" id="{80499AD3-6A17-08C9-12E4-44C2C179F675}"/>
              </a:ext>
            </a:extLst>
          </p:cNvPr>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a:extLst>
              <a:ext uri="{FF2B5EF4-FFF2-40B4-BE49-F238E27FC236}">
                <a16:creationId xmlns:a16="http://schemas.microsoft.com/office/drawing/2014/main" id="{1DD60550-89EB-F1C8-2CBC-B1C7C0CB50E4}"/>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a:extLst>
              <a:ext uri="{FF2B5EF4-FFF2-40B4-BE49-F238E27FC236}">
                <a16:creationId xmlns:a16="http://schemas.microsoft.com/office/drawing/2014/main" id="{D83B6963-598A-AB28-F477-D387D753AC5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9pPr>
          </a:lstStyle>
          <a:p>
            <a:pPr>
              <a:spcBef>
                <a:spcPts val="38"/>
              </a:spcBef>
              <a:buClrTx/>
              <a:buFontTx/>
              <a:buNone/>
            </a:pPr>
            <a:fld id="{53226567-A1CA-4C79-BF8C-4A62CD367343}" type="slidenum">
              <a:rPr lang="en-US" altLang="en-US" sz="1400" smtClean="0">
                <a:solidFill>
                  <a:srgbClr val="DDDDDD"/>
                </a:solidFill>
                <a:latin typeface="DejaVu Sans" charset="0"/>
              </a:rPr>
              <a:pPr>
                <a:spcBef>
                  <a:spcPts val="38"/>
                </a:spcBef>
                <a:buClrTx/>
                <a:buFontTx/>
                <a:buNone/>
              </a:pPr>
              <a:t>8</a:t>
            </a:fld>
            <a:endParaRPr lang="en-US" altLang="en-US" sz="1400">
              <a:solidFill>
                <a:srgbClr val="DDDDDD"/>
              </a:solidFill>
              <a:latin typeface="DejaVu Sans" charset="0"/>
            </a:endParaRPr>
          </a:p>
        </p:txBody>
      </p:sp>
      <p:sp>
        <p:nvSpPr>
          <p:cNvPr id="22531" name="Rectangle 1">
            <a:extLst>
              <a:ext uri="{FF2B5EF4-FFF2-40B4-BE49-F238E27FC236}">
                <a16:creationId xmlns:a16="http://schemas.microsoft.com/office/drawing/2014/main" id="{5B58688D-615E-8832-4196-9ADB18955895}"/>
              </a:ext>
            </a:extLst>
          </p:cNvPr>
          <p:cNvSpPr>
            <a:spLocks noGrp="1" noRot="1" noChangeAspect="1" noChangeArrowheads="1" noTextEdit="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a:extLst>
              <a:ext uri="{FF2B5EF4-FFF2-40B4-BE49-F238E27FC236}">
                <a16:creationId xmlns:a16="http://schemas.microsoft.com/office/drawing/2014/main" id="{D44D9493-CC77-CC96-6C69-B0ACFB174CA8}"/>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a:extLst>
              <a:ext uri="{FF2B5EF4-FFF2-40B4-BE49-F238E27FC236}">
                <a16:creationId xmlns:a16="http://schemas.microsoft.com/office/drawing/2014/main" id="{079236E1-DD14-AE21-2DC5-B0802C79A9A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200">
                <a:solidFill>
                  <a:srgbClr val="000000"/>
                </a:solidFill>
                <a:latin typeface="Times New Roman" panose="02020603050405020304" pitchFamily="18" charset="0"/>
              </a:defRPr>
            </a:lvl9pPr>
          </a:lstStyle>
          <a:p>
            <a:pPr>
              <a:spcBef>
                <a:spcPts val="38"/>
              </a:spcBef>
              <a:buClrTx/>
              <a:buFontTx/>
              <a:buNone/>
            </a:pPr>
            <a:fld id="{3E6CEB27-4AE4-4935-A526-D5CE4C0B9364}" type="slidenum">
              <a:rPr lang="en-US" altLang="en-US" sz="1400" smtClean="0">
                <a:solidFill>
                  <a:srgbClr val="DDDDDD"/>
                </a:solidFill>
                <a:latin typeface="DejaVu Sans" charset="0"/>
              </a:rPr>
              <a:pPr>
                <a:spcBef>
                  <a:spcPts val="38"/>
                </a:spcBef>
                <a:buClrTx/>
                <a:buFontTx/>
                <a:buNone/>
              </a:pPr>
              <a:t>9</a:t>
            </a:fld>
            <a:endParaRPr lang="en-US" altLang="en-US" sz="1400">
              <a:solidFill>
                <a:srgbClr val="DDDDDD"/>
              </a:solidFill>
              <a:latin typeface="DejaVu Sans" charset="0"/>
            </a:endParaRPr>
          </a:p>
        </p:txBody>
      </p:sp>
      <p:sp>
        <p:nvSpPr>
          <p:cNvPr id="24579" name="Rectangle 1">
            <a:extLst>
              <a:ext uri="{FF2B5EF4-FFF2-40B4-BE49-F238E27FC236}">
                <a16:creationId xmlns:a16="http://schemas.microsoft.com/office/drawing/2014/main" id="{55A8B466-E996-8962-289A-9CB540766ADA}"/>
              </a:ext>
            </a:extLst>
          </p:cNvPr>
          <p:cNvSpPr>
            <a:spLocks noGrp="1" noRot="1" noChangeAspect="1" noChangeArrowheads="1" noTextEdit="1"/>
          </p:cNvSpPr>
          <p:nvPr>
            <p:ph type="sldImg"/>
          </p:nvPr>
        </p:nvSpPr>
        <p:spPr>
          <a:xfrm>
            <a:off x="534988" y="763588"/>
            <a:ext cx="6702425"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9C414130-B10C-6826-F3FD-1F31779B8451}"/>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7">
            <a:extLst>
              <a:ext uri="{FF2B5EF4-FFF2-40B4-BE49-F238E27FC236}">
                <a16:creationId xmlns:a16="http://schemas.microsoft.com/office/drawing/2014/main" id="{E85B1A89-B728-7B3D-45DE-F6AA882DE24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C72A5BD8-EF6F-A7D3-9A3D-39AC7EE3527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5C0CE098-2B9D-0672-4A9E-2ED13E7837CD}"/>
              </a:ext>
            </a:extLst>
          </p:cNvPr>
          <p:cNvSpPr>
            <a:spLocks noGrp="1" noChangeArrowheads="1"/>
          </p:cNvSpPr>
          <p:nvPr>
            <p:ph type="sldNum" idx="12"/>
          </p:nvPr>
        </p:nvSpPr>
        <p:spPr>
          <a:ln/>
        </p:spPr>
        <p:txBody>
          <a:bodyPr/>
          <a:lstStyle>
            <a:lvl1pPr>
              <a:defRPr/>
            </a:lvl1pPr>
          </a:lstStyle>
          <a:p>
            <a:pPr>
              <a:defRPr/>
            </a:pPr>
            <a:fld id="{E25EEAEC-DE3F-4E01-A3D3-98B01B42400C}" type="slidenum">
              <a:rPr lang="en-US" altLang="en-US"/>
              <a:pPr>
                <a:defRPr/>
              </a:pPr>
              <a:t>‹#›</a:t>
            </a:fld>
            <a:endParaRPr lang="en-US" altLang="en-US"/>
          </a:p>
        </p:txBody>
      </p:sp>
    </p:spTree>
    <p:extLst>
      <p:ext uri="{BB962C8B-B14F-4D97-AF65-F5344CB8AC3E}">
        <p14:creationId xmlns:p14="http://schemas.microsoft.com/office/powerpoint/2010/main" val="180670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FECA81D8-A26F-9F0B-155B-DED4FB92F6C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E23FE6D2-A093-0852-056B-687B35E4C67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08DC9CEB-FA09-6D19-3564-8BDEAEDF94B5}"/>
              </a:ext>
            </a:extLst>
          </p:cNvPr>
          <p:cNvSpPr>
            <a:spLocks noGrp="1" noChangeArrowheads="1"/>
          </p:cNvSpPr>
          <p:nvPr>
            <p:ph type="sldNum" idx="12"/>
          </p:nvPr>
        </p:nvSpPr>
        <p:spPr>
          <a:ln/>
        </p:spPr>
        <p:txBody>
          <a:bodyPr/>
          <a:lstStyle>
            <a:lvl1pPr>
              <a:defRPr/>
            </a:lvl1pPr>
          </a:lstStyle>
          <a:p>
            <a:pPr>
              <a:defRPr/>
            </a:pPr>
            <a:fld id="{EAFC444C-7155-4133-BB6C-43D37F2121AA}" type="slidenum">
              <a:rPr lang="en-US" altLang="en-US"/>
              <a:pPr>
                <a:defRPr/>
              </a:pPr>
              <a:t>‹#›</a:t>
            </a:fld>
            <a:endParaRPr lang="en-US" altLang="en-US"/>
          </a:p>
        </p:txBody>
      </p:sp>
    </p:spTree>
    <p:extLst>
      <p:ext uri="{BB962C8B-B14F-4D97-AF65-F5344CB8AC3E}">
        <p14:creationId xmlns:p14="http://schemas.microsoft.com/office/powerpoint/2010/main" val="1797921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56163" y="179388"/>
            <a:ext cx="1438275" cy="3595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9750" y="179388"/>
            <a:ext cx="4164013" cy="3595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1812A147-C0CD-E717-E1EE-EAB00FC908C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76DBD116-D49B-A81B-CA09-E09440028B1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F4C8E6F0-7AA6-C53D-0D01-277743A96BE3}"/>
              </a:ext>
            </a:extLst>
          </p:cNvPr>
          <p:cNvSpPr>
            <a:spLocks noGrp="1" noChangeArrowheads="1"/>
          </p:cNvSpPr>
          <p:nvPr>
            <p:ph type="sldNum" idx="12"/>
          </p:nvPr>
        </p:nvSpPr>
        <p:spPr>
          <a:ln/>
        </p:spPr>
        <p:txBody>
          <a:bodyPr/>
          <a:lstStyle>
            <a:lvl1pPr>
              <a:defRPr/>
            </a:lvl1pPr>
          </a:lstStyle>
          <a:p>
            <a:pPr>
              <a:defRPr/>
            </a:pPr>
            <a:fld id="{0D34C873-2F46-4C90-BB68-66204D1216DA}" type="slidenum">
              <a:rPr lang="en-US" altLang="en-US"/>
              <a:pPr>
                <a:defRPr/>
              </a:pPr>
              <a:t>‹#›</a:t>
            </a:fld>
            <a:endParaRPr lang="en-US" altLang="en-US"/>
          </a:p>
        </p:txBody>
      </p:sp>
    </p:spTree>
    <p:extLst>
      <p:ext uri="{BB962C8B-B14F-4D97-AF65-F5344CB8AC3E}">
        <p14:creationId xmlns:p14="http://schemas.microsoft.com/office/powerpoint/2010/main" val="421882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9750" y="179388"/>
            <a:ext cx="3954463" cy="895350"/>
          </a:xfrm>
        </p:spPr>
        <p:txBody>
          <a:bodyPr/>
          <a:lstStyle/>
          <a:p>
            <a:r>
              <a:rPr lang="en-US"/>
              <a:t>Click to edit Master title style</a:t>
            </a:r>
          </a:p>
        </p:txBody>
      </p:sp>
      <p:sp>
        <p:nvSpPr>
          <p:cNvPr id="3" name="Rectangle 7">
            <a:extLst>
              <a:ext uri="{FF2B5EF4-FFF2-40B4-BE49-F238E27FC236}">
                <a16:creationId xmlns:a16="http://schemas.microsoft.com/office/drawing/2014/main" id="{E32A5CBB-BF88-8125-4DBF-E2437BA92554}"/>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20ED3501-4086-6B3D-437C-2CB28D14475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DE90E35B-7FC1-0C24-0E2B-7ADBF4699285}"/>
              </a:ext>
            </a:extLst>
          </p:cNvPr>
          <p:cNvSpPr>
            <a:spLocks noGrp="1" noChangeArrowheads="1"/>
          </p:cNvSpPr>
          <p:nvPr>
            <p:ph type="sldNum" idx="12"/>
          </p:nvPr>
        </p:nvSpPr>
        <p:spPr>
          <a:ln/>
        </p:spPr>
        <p:txBody>
          <a:bodyPr/>
          <a:lstStyle>
            <a:lvl1pPr>
              <a:defRPr/>
            </a:lvl1pPr>
          </a:lstStyle>
          <a:p>
            <a:pPr>
              <a:defRPr/>
            </a:pPr>
            <a:fld id="{E6FD07AB-9C7D-4318-9B3D-CAC57A9D51E9}" type="slidenum">
              <a:rPr lang="en-US" altLang="en-US"/>
              <a:pPr>
                <a:defRPr/>
              </a:pPr>
              <a:t>‹#›</a:t>
            </a:fld>
            <a:endParaRPr lang="en-US" altLang="en-US"/>
          </a:p>
        </p:txBody>
      </p:sp>
    </p:spTree>
    <p:extLst>
      <p:ext uri="{BB962C8B-B14F-4D97-AF65-F5344CB8AC3E}">
        <p14:creationId xmlns:p14="http://schemas.microsoft.com/office/powerpoint/2010/main" val="122810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7">
            <a:extLst>
              <a:ext uri="{FF2B5EF4-FFF2-40B4-BE49-F238E27FC236}">
                <a16:creationId xmlns:a16="http://schemas.microsoft.com/office/drawing/2014/main" id="{F1A04CE7-C866-02B4-6590-A419077DE4D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6589CDC5-06AF-EE53-E477-2CF1E068E11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DAFE9BD4-5507-0758-3374-1A821AD59292}"/>
              </a:ext>
            </a:extLst>
          </p:cNvPr>
          <p:cNvSpPr>
            <a:spLocks noGrp="1" noChangeArrowheads="1"/>
          </p:cNvSpPr>
          <p:nvPr>
            <p:ph type="sldNum" idx="12"/>
          </p:nvPr>
        </p:nvSpPr>
        <p:spPr>
          <a:ln/>
        </p:spPr>
        <p:txBody>
          <a:bodyPr/>
          <a:lstStyle>
            <a:lvl1pPr>
              <a:defRPr/>
            </a:lvl1pPr>
          </a:lstStyle>
          <a:p>
            <a:pPr>
              <a:defRPr/>
            </a:pPr>
            <a:fld id="{7F25A173-CA72-43D8-8946-765690FBFD67}" type="slidenum">
              <a:rPr lang="en-US" altLang="en-US"/>
              <a:pPr>
                <a:defRPr/>
              </a:pPr>
              <a:t>‹#›</a:t>
            </a:fld>
            <a:endParaRPr lang="en-US" altLang="en-US"/>
          </a:p>
        </p:txBody>
      </p:sp>
    </p:spTree>
    <p:extLst>
      <p:ext uri="{BB962C8B-B14F-4D97-AF65-F5344CB8AC3E}">
        <p14:creationId xmlns:p14="http://schemas.microsoft.com/office/powerpoint/2010/main" val="297716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FF3967D2-8B69-5CCC-FA5F-61BC91AA6BE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9489D7F3-FF88-BD81-4FA9-E751BE6A0CC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B38575F3-901E-8166-2637-D5A0157CA3EC}"/>
              </a:ext>
            </a:extLst>
          </p:cNvPr>
          <p:cNvSpPr>
            <a:spLocks noGrp="1" noChangeArrowheads="1"/>
          </p:cNvSpPr>
          <p:nvPr>
            <p:ph type="sldNum" idx="12"/>
          </p:nvPr>
        </p:nvSpPr>
        <p:spPr>
          <a:ln/>
        </p:spPr>
        <p:txBody>
          <a:bodyPr/>
          <a:lstStyle>
            <a:lvl1pPr>
              <a:defRPr/>
            </a:lvl1pPr>
          </a:lstStyle>
          <a:p>
            <a:pPr>
              <a:defRPr/>
            </a:pPr>
            <a:fld id="{834C352D-E0BD-4EBC-9CF3-7E52C96AA250}" type="slidenum">
              <a:rPr lang="en-US" altLang="en-US"/>
              <a:pPr>
                <a:defRPr/>
              </a:pPr>
              <a:t>‹#›</a:t>
            </a:fld>
            <a:endParaRPr lang="en-US" altLang="en-US"/>
          </a:p>
        </p:txBody>
      </p:sp>
    </p:spTree>
    <p:extLst>
      <p:ext uri="{BB962C8B-B14F-4D97-AF65-F5344CB8AC3E}">
        <p14:creationId xmlns:p14="http://schemas.microsoft.com/office/powerpoint/2010/main" val="2238197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3794125"/>
            <a:ext cx="8694737" cy="12414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7">
            <a:extLst>
              <a:ext uri="{FF2B5EF4-FFF2-40B4-BE49-F238E27FC236}">
                <a16:creationId xmlns:a16="http://schemas.microsoft.com/office/drawing/2014/main" id="{1EB66106-09E3-EE67-3DF0-29486D9BF11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78951A9F-5445-AD35-EBE9-2AF751888A8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8663A366-D58A-67F3-6F3F-CF8F90A03116}"/>
              </a:ext>
            </a:extLst>
          </p:cNvPr>
          <p:cNvSpPr>
            <a:spLocks noGrp="1" noChangeArrowheads="1"/>
          </p:cNvSpPr>
          <p:nvPr>
            <p:ph type="sldNum" idx="12"/>
          </p:nvPr>
        </p:nvSpPr>
        <p:spPr>
          <a:ln/>
        </p:spPr>
        <p:txBody>
          <a:bodyPr/>
          <a:lstStyle>
            <a:lvl1pPr>
              <a:defRPr/>
            </a:lvl1pPr>
          </a:lstStyle>
          <a:p>
            <a:pPr>
              <a:defRPr/>
            </a:pPr>
            <a:fld id="{BF15E90F-FA3B-432B-BE1A-EFB6DFD4E123}" type="slidenum">
              <a:rPr lang="en-US" altLang="en-US"/>
              <a:pPr>
                <a:defRPr/>
              </a:pPr>
              <a:t>‹#›</a:t>
            </a:fld>
            <a:endParaRPr lang="en-US" altLang="en-US"/>
          </a:p>
        </p:txBody>
      </p:sp>
    </p:spTree>
    <p:extLst>
      <p:ext uri="{BB962C8B-B14F-4D97-AF65-F5344CB8AC3E}">
        <p14:creationId xmlns:p14="http://schemas.microsoft.com/office/powerpoint/2010/main" val="1805807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79725" y="2160588"/>
            <a:ext cx="2081213"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2160588"/>
            <a:ext cx="2081212"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37D1BE7F-AFEA-C515-0E98-FE7C7EFC016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C1BB5071-1C57-F2A0-F7E5-A690890F691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E11A574B-3441-CA3D-05F5-A2EBC82B897E}"/>
              </a:ext>
            </a:extLst>
          </p:cNvPr>
          <p:cNvSpPr>
            <a:spLocks noGrp="1" noChangeArrowheads="1"/>
          </p:cNvSpPr>
          <p:nvPr>
            <p:ph type="sldNum" idx="12"/>
          </p:nvPr>
        </p:nvSpPr>
        <p:spPr>
          <a:ln/>
        </p:spPr>
        <p:txBody>
          <a:bodyPr/>
          <a:lstStyle>
            <a:lvl1pPr>
              <a:defRPr/>
            </a:lvl1pPr>
          </a:lstStyle>
          <a:p>
            <a:pPr>
              <a:defRPr/>
            </a:pPr>
            <a:fld id="{8200EC2B-23B4-4A4C-ABFF-D946AA6286CF}" type="slidenum">
              <a:rPr lang="en-US" altLang="en-US"/>
              <a:pPr>
                <a:defRPr/>
              </a:pPr>
              <a:t>‹#›</a:t>
            </a:fld>
            <a:endParaRPr lang="en-US" altLang="en-US"/>
          </a:p>
        </p:txBody>
      </p:sp>
    </p:spTree>
    <p:extLst>
      <p:ext uri="{BB962C8B-B14F-4D97-AF65-F5344CB8AC3E}">
        <p14:creationId xmlns:p14="http://schemas.microsoft.com/office/powerpoint/2010/main" val="1286921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CFEF12E2-EAA7-C39E-D3E5-FC11C6971DD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8">
            <a:extLst>
              <a:ext uri="{FF2B5EF4-FFF2-40B4-BE49-F238E27FC236}">
                <a16:creationId xmlns:a16="http://schemas.microsoft.com/office/drawing/2014/main" id="{789BF6A9-C8D6-AB1A-3D95-9FD31E4B944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9">
            <a:extLst>
              <a:ext uri="{FF2B5EF4-FFF2-40B4-BE49-F238E27FC236}">
                <a16:creationId xmlns:a16="http://schemas.microsoft.com/office/drawing/2014/main" id="{4B0C3D2E-9BA9-8FBD-37EE-FD9B99790D7C}"/>
              </a:ext>
            </a:extLst>
          </p:cNvPr>
          <p:cNvSpPr>
            <a:spLocks noGrp="1" noChangeArrowheads="1"/>
          </p:cNvSpPr>
          <p:nvPr>
            <p:ph type="sldNum" idx="12"/>
          </p:nvPr>
        </p:nvSpPr>
        <p:spPr>
          <a:ln/>
        </p:spPr>
        <p:txBody>
          <a:bodyPr/>
          <a:lstStyle>
            <a:lvl1pPr>
              <a:defRPr/>
            </a:lvl1pPr>
          </a:lstStyle>
          <a:p>
            <a:pPr>
              <a:defRPr/>
            </a:pPr>
            <a:fld id="{E0CB0EEC-BDC3-4BFD-8858-F3480D723F0C}" type="slidenum">
              <a:rPr lang="en-US" altLang="en-US"/>
              <a:pPr>
                <a:defRPr/>
              </a:pPr>
              <a:t>‹#›</a:t>
            </a:fld>
            <a:endParaRPr lang="en-US" altLang="en-US"/>
          </a:p>
        </p:txBody>
      </p:sp>
    </p:spTree>
    <p:extLst>
      <p:ext uri="{BB962C8B-B14F-4D97-AF65-F5344CB8AC3E}">
        <p14:creationId xmlns:p14="http://schemas.microsoft.com/office/powerpoint/2010/main" val="473503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B081DE0F-E607-E015-1246-B3D94C7B8C3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CAFA1C53-2052-1540-B895-2A92AD4EE19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CFB2B57A-9BD0-8051-3DF2-501C66499BBB}"/>
              </a:ext>
            </a:extLst>
          </p:cNvPr>
          <p:cNvSpPr>
            <a:spLocks noGrp="1" noChangeArrowheads="1"/>
          </p:cNvSpPr>
          <p:nvPr>
            <p:ph type="sldNum" idx="12"/>
          </p:nvPr>
        </p:nvSpPr>
        <p:spPr>
          <a:ln/>
        </p:spPr>
        <p:txBody>
          <a:bodyPr/>
          <a:lstStyle>
            <a:lvl1pPr>
              <a:defRPr/>
            </a:lvl1pPr>
          </a:lstStyle>
          <a:p>
            <a:pPr>
              <a:defRPr/>
            </a:pPr>
            <a:fld id="{DDB85917-E116-48F7-BBAF-26E46A7FD76E}" type="slidenum">
              <a:rPr lang="en-US" altLang="en-US"/>
              <a:pPr>
                <a:defRPr/>
              </a:pPr>
              <a:t>‹#›</a:t>
            </a:fld>
            <a:endParaRPr lang="en-US" altLang="en-US"/>
          </a:p>
        </p:txBody>
      </p:sp>
    </p:spTree>
    <p:extLst>
      <p:ext uri="{BB962C8B-B14F-4D97-AF65-F5344CB8AC3E}">
        <p14:creationId xmlns:p14="http://schemas.microsoft.com/office/powerpoint/2010/main" val="1469023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BD38D7A-BCFD-E217-A6B8-5DE820A3661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8">
            <a:extLst>
              <a:ext uri="{FF2B5EF4-FFF2-40B4-BE49-F238E27FC236}">
                <a16:creationId xmlns:a16="http://schemas.microsoft.com/office/drawing/2014/main" id="{5CF06B4C-FAC3-124F-5F32-5D43D22FCA9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9">
            <a:extLst>
              <a:ext uri="{FF2B5EF4-FFF2-40B4-BE49-F238E27FC236}">
                <a16:creationId xmlns:a16="http://schemas.microsoft.com/office/drawing/2014/main" id="{213B7B39-3A4F-7F3D-340D-71D78B0988AD}"/>
              </a:ext>
            </a:extLst>
          </p:cNvPr>
          <p:cNvSpPr>
            <a:spLocks noGrp="1" noChangeArrowheads="1"/>
          </p:cNvSpPr>
          <p:nvPr>
            <p:ph type="sldNum" idx="12"/>
          </p:nvPr>
        </p:nvSpPr>
        <p:spPr>
          <a:ln/>
        </p:spPr>
        <p:txBody>
          <a:bodyPr/>
          <a:lstStyle>
            <a:lvl1pPr>
              <a:defRPr/>
            </a:lvl1pPr>
          </a:lstStyle>
          <a:p>
            <a:pPr>
              <a:defRPr/>
            </a:pPr>
            <a:fld id="{B4C3BECD-9F93-4C2D-940E-7E6E2F32EC6B}" type="slidenum">
              <a:rPr lang="en-US" altLang="en-US"/>
              <a:pPr>
                <a:defRPr/>
              </a:pPr>
              <a:t>‹#›</a:t>
            </a:fld>
            <a:endParaRPr lang="en-US" altLang="en-US"/>
          </a:p>
        </p:txBody>
      </p:sp>
    </p:spTree>
    <p:extLst>
      <p:ext uri="{BB962C8B-B14F-4D97-AF65-F5344CB8AC3E}">
        <p14:creationId xmlns:p14="http://schemas.microsoft.com/office/powerpoint/2010/main" val="239410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D822C981-534D-EF5D-926E-B0256FA1ABE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5D4F6F14-8A97-9080-2574-10AD81256FB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66B4F675-0958-A388-E054-41353BD1F619}"/>
              </a:ext>
            </a:extLst>
          </p:cNvPr>
          <p:cNvSpPr>
            <a:spLocks noGrp="1" noChangeArrowheads="1"/>
          </p:cNvSpPr>
          <p:nvPr>
            <p:ph type="sldNum" idx="12"/>
          </p:nvPr>
        </p:nvSpPr>
        <p:spPr>
          <a:ln/>
        </p:spPr>
        <p:txBody>
          <a:bodyPr/>
          <a:lstStyle>
            <a:lvl1pPr>
              <a:defRPr/>
            </a:lvl1pPr>
          </a:lstStyle>
          <a:p>
            <a:pPr>
              <a:defRPr/>
            </a:pPr>
            <a:fld id="{2574BA5B-3918-4FC4-A1B4-88273FDCEEF4}" type="slidenum">
              <a:rPr lang="en-US" altLang="en-US"/>
              <a:pPr>
                <a:defRPr/>
              </a:pPr>
              <a:t>‹#›</a:t>
            </a:fld>
            <a:endParaRPr lang="en-US" altLang="en-US"/>
          </a:p>
        </p:txBody>
      </p:sp>
    </p:spTree>
    <p:extLst>
      <p:ext uri="{BB962C8B-B14F-4D97-AF65-F5344CB8AC3E}">
        <p14:creationId xmlns:p14="http://schemas.microsoft.com/office/powerpoint/2010/main" val="2412156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7">
            <a:extLst>
              <a:ext uri="{FF2B5EF4-FFF2-40B4-BE49-F238E27FC236}">
                <a16:creationId xmlns:a16="http://schemas.microsoft.com/office/drawing/2014/main" id="{5791C0D0-E4C6-4445-8851-F49596B6FD0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FC3AF0E2-B30E-878C-E24F-BA50CEC11B2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2E7C1D6E-FEE3-6638-2D11-2709E6BA67A1}"/>
              </a:ext>
            </a:extLst>
          </p:cNvPr>
          <p:cNvSpPr>
            <a:spLocks noGrp="1" noChangeArrowheads="1"/>
          </p:cNvSpPr>
          <p:nvPr>
            <p:ph type="sldNum" idx="12"/>
          </p:nvPr>
        </p:nvSpPr>
        <p:spPr>
          <a:ln/>
        </p:spPr>
        <p:txBody>
          <a:bodyPr/>
          <a:lstStyle>
            <a:lvl1pPr>
              <a:defRPr/>
            </a:lvl1pPr>
          </a:lstStyle>
          <a:p>
            <a:pPr>
              <a:defRPr/>
            </a:pPr>
            <a:fld id="{B5107209-68DD-4719-999B-61EC1802823A}" type="slidenum">
              <a:rPr lang="en-US" altLang="en-US"/>
              <a:pPr>
                <a:defRPr/>
              </a:pPr>
              <a:t>‹#›</a:t>
            </a:fld>
            <a:endParaRPr lang="en-US" altLang="en-US"/>
          </a:p>
        </p:txBody>
      </p:sp>
    </p:spTree>
    <p:extLst>
      <p:ext uri="{BB962C8B-B14F-4D97-AF65-F5344CB8AC3E}">
        <p14:creationId xmlns:p14="http://schemas.microsoft.com/office/powerpoint/2010/main" val="1224604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7">
            <a:extLst>
              <a:ext uri="{FF2B5EF4-FFF2-40B4-BE49-F238E27FC236}">
                <a16:creationId xmlns:a16="http://schemas.microsoft.com/office/drawing/2014/main" id="{C26A3DD0-3B77-B8AC-8E30-C5743822B35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428CB951-5857-175B-68A2-5ABCEDEC8C7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A6F1ECCD-EDDB-2F02-75BF-25A0FD1BAFB8}"/>
              </a:ext>
            </a:extLst>
          </p:cNvPr>
          <p:cNvSpPr>
            <a:spLocks noGrp="1" noChangeArrowheads="1"/>
          </p:cNvSpPr>
          <p:nvPr>
            <p:ph type="sldNum" idx="12"/>
          </p:nvPr>
        </p:nvSpPr>
        <p:spPr>
          <a:ln/>
        </p:spPr>
        <p:txBody>
          <a:bodyPr/>
          <a:lstStyle>
            <a:lvl1pPr>
              <a:defRPr/>
            </a:lvl1pPr>
          </a:lstStyle>
          <a:p>
            <a:pPr>
              <a:defRPr/>
            </a:pPr>
            <a:fld id="{82942588-AC04-44EA-89F6-E1A803A09AEA}" type="slidenum">
              <a:rPr lang="en-US" altLang="en-US"/>
              <a:pPr>
                <a:defRPr/>
              </a:pPr>
              <a:t>‹#›</a:t>
            </a:fld>
            <a:endParaRPr lang="en-US" altLang="en-US"/>
          </a:p>
        </p:txBody>
      </p:sp>
    </p:spTree>
    <p:extLst>
      <p:ext uri="{BB962C8B-B14F-4D97-AF65-F5344CB8AC3E}">
        <p14:creationId xmlns:p14="http://schemas.microsoft.com/office/powerpoint/2010/main" val="2605028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8BF9111F-25DF-ABCA-0C79-1040D0E850D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070D8FFD-D702-8F71-CB94-C08C71C9A9C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231D1822-6854-B46B-7C62-B6C346D0CF0B}"/>
              </a:ext>
            </a:extLst>
          </p:cNvPr>
          <p:cNvSpPr>
            <a:spLocks noGrp="1" noChangeArrowheads="1"/>
          </p:cNvSpPr>
          <p:nvPr>
            <p:ph type="sldNum" idx="12"/>
          </p:nvPr>
        </p:nvSpPr>
        <p:spPr>
          <a:ln/>
        </p:spPr>
        <p:txBody>
          <a:bodyPr/>
          <a:lstStyle>
            <a:lvl1pPr>
              <a:defRPr/>
            </a:lvl1pPr>
          </a:lstStyle>
          <a:p>
            <a:pPr>
              <a:defRPr/>
            </a:pPr>
            <a:fld id="{69B26CE1-808C-4E7F-A7F8-D45B0DB49EC8}" type="slidenum">
              <a:rPr lang="en-US" altLang="en-US"/>
              <a:pPr>
                <a:defRPr/>
              </a:pPr>
              <a:t>‹#›</a:t>
            </a:fld>
            <a:endParaRPr lang="en-US" altLang="en-US"/>
          </a:p>
        </p:txBody>
      </p:sp>
    </p:spTree>
    <p:extLst>
      <p:ext uri="{BB962C8B-B14F-4D97-AF65-F5344CB8AC3E}">
        <p14:creationId xmlns:p14="http://schemas.microsoft.com/office/powerpoint/2010/main" val="4235686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6638" y="900113"/>
            <a:ext cx="1077912" cy="3775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79725" y="900113"/>
            <a:ext cx="3084513" cy="377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2B9C8505-E11E-5804-D3A1-53AD6209BFF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52830245-0A90-656A-5235-71FBC34FCA85}"/>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1C6C0FDA-3394-04B6-023A-01099BE498CB}"/>
              </a:ext>
            </a:extLst>
          </p:cNvPr>
          <p:cNvSpPr>
            <a:spLocks noGrp="1" noChangeArrowheads="1"/>
          </p:cNvSpPr>
          <p:nvPr>
            <p:ph type="sldNum" idx="12"/>
          </p:nvPr>
        </p:nvSpPr>
        <p:spPr>
          <a:ln/>
        </p:spPr>
        <p:txBody>
          <a:bodyPr/>
          <a:lstStyle>
            <a:lvl1pPr>
              <a:defRPr/>
            </a:lvl1pPr>
          </a:lstStyle>
          <a:p>
            <a:pPr>
              <a:defRPr/>
            </a:pPr>
            <a:fld id="{E5F0181E-FC62-455F-80D6-C70E16305AA7}" type="slidenum">
              <a:rPr lang="en-US" altLang="en-US"/>
              <a:pPr>
                <a:defRPr/>
              </a:pPr>
              <a:t>‹#›</a:t>
            </a:fld>
            <a:endParaRPr lang="en-US" altLang="en-US"/>
          </a:p>
        </p:txBody>
      </p:sp>
    </p:spTree>
    <p:extLst>
      <p:ext uri="{BB962C8B-B14F-4D97-AF65-F5344CB8AC3E}">
        <p14:creationId xmlns:p14="http://schemas.microsoft.com/office/powerpoint/2010/main" val="2922016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9">
            <a:extLst>
              <a:ext uri="{FF2B5EF4-FFF2-40B4-BE49-F238E27FC236}">
                <a16:creationId xmlns:a16="http://schemas.microsoft.com/office/drawing/2014/main" id="{FF268749-2DC8-967B-7981-1F2DCD0EA82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736F0A83-2CB3-6DF4-BFD6-BBA489C2F634}"/>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D195F941-956A-3ADE-03BA-AC79D6265078}"/>
              </a:ext>
            </a:extLst>
          </p:cNvPr>
          <p:cNvSpPr>
            <a:spLocks noGrp="1" noChangeArrowheads="1"/>
          </p:cNvSpPr>
          <p:nvPr>
            <p:ph type="sldNum" idx="12"/>
          </p:nvPr>
        </p:nvSpPr>
        <p:spPr>
          <a:ln/>
        </p:spPr>
        <p:txBody>
          <a:bodyPr/>
          <a:lstStyle>
            <a:lvl1pPr>
              <a:defRPr/>
            </a:lvl1pPr>
          </a:lstStyle>
          <a:p>
            <a:pPr>
              <a:defRPr/>
            </a:pPr>
            <a:fld id="{AE4B8DA3-7383-4C17-8BEB-9C277ADE70AE}" type="slidenum">
              <a:rPr lang="en-US" altLang="en-US"/>
              <a:pPr>
                <a:defRPr/>
              </a:pPr>
              <a:t>‹#›</a:t>
            </a:fld>
            <a:endParaRPr lang="en-US" altLang="en-US"/>
          </a:p>
        </p:txBody>
      </p:sp>
    </p:spTree>
    <p:extLst>
      <p:ext uri="{BB962C8B-B14F-4D97-AF65-F5344CB8AC3E}">
        <p14:creationId xmlns:p14="http://schemas.microsoft.com/office/powerpoint/2010/main" val="341667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DDEA7A30-A4A2-48B2-2BAC-784678E87374}"/>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8B8179CD-B6AC-1D62-92B5-ACC50AECD84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15DF76C7-E010-0F38-AEDE-26545FED06BD}"/>
              </a:ext>
            </a:extLst>
          </p:cNvPr>
          <p:cNvSpPr>
            <a:spLocks noGrp="1" noChangeArrowheads="1"/>
          </p:cNvSpPr>
          <p:nvPr>
            <p:ph type="sldNum" idx="12"/>
          </p:nvPr>
        </p:nvSpPr>
        <p:spPr>
          <a:ln/>
        </p:spPr>
        <p:txBody>
          <a:bodyPr/>
          <a:lstStyle>
            <a:lvl1pPr>
              <a:defRPr/>
            </a:lvl1pPr>
          </a:lstStyle>
          <a:p>
            <a:pPr>
              <a:defRPr/>
            </a:pPr>
            <a:fld id="{6068CADD-B71B-446F-89C1-C45D6F7B9B8E}" type="slidenum">
              <a:rPr lang="en-US" altLang="en-US"/>
              <a:pPr>
                <a:defRPr/>
              </a:pPr>
              <a:t>‹#›</a:t>
            </a:fld>
            <a:endParaRPr lang="en-US" altLang="en-US"/>
          </a:p>
        </p:txBody>
      </p:sp>
    </p:spTree>
    <p:extLst>
      <p:ext uri="{BB962C8B-B14F-4D97-AF65-F5344CB8AC3E}">
        <p14:creationId xmlns:p14="http://schemas.microsoft.com/office/powerpoint/2010/main" val="64906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3794125"/>
            <a:ext cx="8694737" cy="12414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9">
            <a:extLst>
              <a:ext uri="{FF2B5EF4-FFF2-40B4-BE49-F238E27FC236}">
                <a16:creationId xmlns:a16="http://schemas.microsoft.com/office/drawing/2014/main" id="{884F9155-4E55-0600-6438-E2F274F34199}"/>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AAD31AF3-9CBB-C617-692E-433B3CC5AD3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E8E07395-8A1F-A6FE-0AA0-B86D02AB6369}"/>
              </a:ext>
            </a:extLst>
          </p:cNvPr>
          <p:cNvSpPr>
            <a:spLocks noGrp="1" noChangeArrowheads="1"/>
          </p:cNvSpPr>
          <p:nvPr>
            <p:ph type="sldNum" idx="12"/>
          </p:nvPr>
        </p:nvSpPr>
        <p:spPr>
          <a:ln/>
        </p:spPr>
        <p:txBody>
          <a:bodyPr/>
          <a:lstStyle>
            <a:lvl1pPr>
              <a:defRPr/>
            </a:lvl1pPr>
          </a:lstStyle>
          <a:p>
            <a:pPr>
              <a:defRPr/>
            </a:pPr>
            <a:fld id="{02CCF741-0FD4-44FC-920E-CDE242B983B5}" type="slidenum">
              <a:rPr lang="en-US" altLang="en-US"/>
              <a:pPr>
                <a:defRPr/>
              </a:pPr>
              <a:t>‹#›</a:t>
            </a:fld>
            <a:endParaRPr lang="en-US" altLang="en-US"/>
          </a:p>
        </p:txBody>
      </p:sp>
    </p:spTree>
    <p:extLst>
      <p:ext uri="{BB962C8B-B14F-4D97-AF65-F5344CB8AC3E}">
        <p14:creationId xmlns:p14="http://schemas.microsoft.com/office/powerpoint/2010/main" val="671054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00225" y="1439863"/>
            <a:ext cx="3160713"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439863"/>
            <a:ext cx="316230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B9CCE366-D9EF-344C-5A9F-816988E0C9E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5D34632A-E262-9022-7FC7-66CC7FCF1214}"/>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D98D3DE7-4589-3866-084B-4655FC7122D4}"/>
              </a:ext>
            </a:extLst>
          </p:cNvPr>
          <p:cNvSpPr>
            <a:spLocks noGrp="1" noChangeArrowheads="1"/>
          </p:cNvSpPr>
          <p:nvPr>
            <p:ph type="sldNum" idx="12"/>
          </p:nvPr>
        </p:nvSpPr>
        <p:spPr>
          <a:ln/>
        </p:spPr>
        <p:txBody>
          <a:bodyPr/>
          <a:lstStyle>
            <a:lvl1pPr>
              <a:defRPr/>
            </a:lvl1pPr>
          </a:lstStyle>
          <a:p>
            <a:pPr>
              <a:defRPr/>
            </a:pPr>
            <a:fld id="{9386A775-FA06-4DEE-BB47-E81C95BF6FCD}" type="slidenum">
              <a:rPr lang="en-US" altLang="en-US"/>
              <a:pPr>
                <a:defRPr/>
              </a:pPr>
              <a:t>‹#›</a:t>
            </a:fld>
            <a:endParaRPr lang="en-US" altLang="en-US"/>
          </a:p>
        </p:txBody>
      </p:sp>
    </p:spTree>
    <p:extLst>
      <p:ext uri="{BB962C8B-B14F-4D97-AF65-F5344CB8AC3E}">
        <p14:creationId xmlns:p14="http://schemas.microsoft.com/office/powerpoint/2010/main" val="2755935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F2AFDEF9-4B56-9296-4880-EDC7044DA46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10">
            <a:extLst>
              <a:ext uri="{FF2B5EF4-FFF2-40B4-BE49-F238E27FC236}">
                <a16:creationId xmlns:a16="http://schemas.microsoft.com/office/drawing/2014/main" id="{2159DE2C-1998-0AC4-C61F-7F8084439BE0}"/>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11">
            <a:extLst>
              <a:ext uri="{FF2B5EF4-FFF2-40B4-BE49-F238E27FC236}">
                <a16:creationId xmlns:a16="http://schemas.microsoft.com/office/drawing/2014/main" id="{A2CA2DCF-B8D2-9F54-B1BD-0ECD8F1424B6}"/>
              </a:ext>
            </a:extLst>
          </p:cNvPr>
          <p:cNvSpPr>
            <a:spLocks noGrp="1" noChangeArrowheads="1"/>
          </p:cNvSpPr>
          <p:nvPr>
            <p:ph type="sldNum" idx="12"/>
          </p:nvPr>
        </p:nvSpPr>
        <p:spPr>
          <a:ln/>
        </p:spPr>
        <p:txBody>
          <a:bodyPr/>
          <a:lstStyle>
            <a:lvl1pPr>
              <a:defRPr/>
            </a:lvl1pPr>
          </a:lstStyle>
          <a:p>
            <a:pPr>
              <a:defRPr/>
            </a:pPr>
            <a:fld id="{869FA99A-9E97-406D-843C-B1D621D412E5}" type="slidenum">
              <a:rPr lang="en-US" altLang="en-US"/>
              <a:pPr>
                <a:defRPr/>
              </a:pPr>
              <a:t>‹#›</a:t>
            </a:fld>
            <a:endParaRPr lang="en-US" altLang="en-US"/>
          </a:p>
        </p:txBody>
      </p:sp>
    </p:spTree>
    <p:extLst>
      <p:ext uri="{BB962C8B-B14F-4D97-AF65-F5344CB8AC3E}">
        <p14:creationId xmlns:p14="http://schemas.microsoft.com/office/powerpoint/2010/main" val="1205594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B3732ECA-6889-5BAC-B423-7DBD7512073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10">
            <a:extLst>
              <a:ext uri="{FF2B5EF4-FFF2-40B4-BE49-F238E27FC236}">
                <a16:creationId xmlns:a16="http://schemas.microsoft.com/office/drawing/2014/main" id="{0890C5F8-12DB-805E-2476-85CC62D69E8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11">
            <a:extLst>
              <a:ext uri="{FF2B5EF4-FFF2-40B4-BE49-F238E27FC236}">
                <a16:creationId xmlns:a16="http://schemas.microsoft.com/office/drawing/2014/main" id="{50C29189-BF62-018E-77EE-C4E5A3A9DF21}"/>
              </a:ext>
            </a:extLst>
          </p:cNvPr>
          <p:cNvSpPr>
            <a:spLocks noGrp="1" noChangeArrowheads="1"/>
          </p:cNvSpPr>
          <p:nvPr>
            <p:ph type="sldNum" idx="12"/>
          </p:nvPr>
        </p:nvSpPr>
        <p:spPr>
          <a:ln/>
        </p:spPr>
        <p:txBody>
          <a:bodyPr/>
          <a:lstStyle>
            <a:lvl1pPr>
              <a:defRPr/>
            </a:lvl1pPr>
          </a:lstStyle>
          <a:p>
            <a:pPr>
              <a:defRPr/>
            </a:pPr>
            <a:fld id="{60895D82-9242-478A-8CD2-F4055E7893A9}" type="slidenum">
              <a:rPr lang="en-US" altLang="en-US"/>
              <a:pPr>
                <a:defRPr/>
              </a:pPr>
              <a:t>‹#›</a:t>
            </a:fld>
            <a:endParaRPr lang="en-US" altLang="en-US"/>
          </a:p>
        </p:txBody>
      </p:sp>
    </p:spTree>
    <p:extLst>
      <p:ext uri="{BB962C8B-B14F-4D97-AF65-F5344CB8AC3E}">
        <p14:creationId xmlns:p14="http://schemas.microsoft.com/office/powerpoint/2010/main" val="2534569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3794125"/>
            <a:ext cx="8694737" cy="12414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7">
            <a:extLst>
              <a:ext uri="{FF2B5EF4-FFF2-40B4-BE49-F238E27FC236}">
                <a16:creationId xmlns:a16="http://schemas.microsoft.com/office/drawing/2014/main" id="{2E878F65-4CDA-0492-5ECC-CBCDA02369B9}"/>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84FA9EFD-DCDE-8F18-4E15-488D6F67E7D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FD1E3813-BA5F-3FD1-E96A-FA81EA8D2745}"/>
              </a:ext>
            </a:extLst>
          </p:cNvPr>
          <p:cNvSpPr>
            <a:spLocks noGrp="1" noChangeArrowheads="1"/>
          </p:cNvSpPr>
          <p:nvPr>
            <p:ph type="sldNum" idx="12"/>
          </p:nvPr>
        </p:nvSpPr>
        <p:spPr>
          <a:ln/>
        </p:spPr>
        <p:txBody>
          <a:bodyPr/>
          <a:lstStyle>
            <a:lvl1pPr>
              <a:defRPr/>
            </a:lvl1pPr>
          </a:lstStyle>
          <a:p>
            <a:pPr>
              <a:defRPr/>
            </a:pPr>
            <a:fld id="{03CD7C2E-F635-4123-BE3D-6A09E147036F}" type="slidenum">
              <a:rPr lang="en-US" altLang="en-US"/>
              <a:pPr>
                <a:defRPr/>
              </a:pPr>
              <a:t>‹#›</a:t>
            </a:fld>
            <a:endParaRPr lang="en-US" altLang="en-US"/>
          </a:p>
        </p:txBody>
      </p:sp>
    </p:spTree>
    <p:extLst>
      <p:ext uri="{BB962C8B-B14F-4D97-AF65-F5344CB8AC3E}">
        <p14:creationId xmlns:p14="http://schemas.microsoft.com/office/powerpoint/2010/main" val="1005080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DFC66559-C6B5-9ECC-F7A6-0E61762CC934}"/>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10">
            <a:extLst>
              <a:ext uri="{FF2B5EF4-FFF2-40B4-BE49-F238E27FC236}">
                <a16:creationId xmlns:a16="http://schemas.microsoft.com/office/drawing/2014/main" id="{8AEA7F72-9D40-4EED-5FB0-91A7FAECBF3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11">
            <a:extLst>
              <a:ext uri="{FF2B5EF4-FFF2-40B4-BE49-F238E27FC236}">
                <a16:creationId xmlns:a16="http://schemas.microsoft.com/office/drawing/2014/main" id="{8CC0C83A-B036-07DD-1F65-387A45A81AAD}"/>
              </a:ext>
            </a:extLst>
          </p:cNvPr>
          <p:cNvSpPr>
            <a:spLocks noGrp="1" noChangeArrowheads="1"/>
          </p:cNvSpPr>
          <p:nvPr>
            <p:ph type="sldNum" idx="12"/>
          </p:nvPr>
        </p:nvSpPr>
        <p:spPr>
          <a:ln/>
        </p:spPr>
        <p:txBody>
          <a:bodyPr/>
          <a:lstStyle>
            <a:lvl1pPr>
              <a:defRPr/>
            </a:lvl1pPr>
          </a:lstStyle>
          <a:p>
            <a:pPr>
              <a:defRPr/>
            </a:pPr>
            <a:fld id="{EC76FBCF-FF41-4CD8-BBC5-3D4D3A87C346}" type="slidenum">
              <a:rPr lang="en-US" altLang="en-US"/>
              <a:pPr>
                <a:defRPr/>
              </a:pPr>
              <a:t>‹#›</a:t>
            </a:fld>
            <a:endParaRPr lang="en-US" altLang="en-US"/>
          </a:p>
        </p:txBody>
      </p:sp>
    </p:spTree>
    <p:extLst>
      <p:ext uri="{BB962C8B-B14F-4D97-AF65-F5344CB8AC3E}">
        <p14:creationId xmlns:p14="http://schemas.microsoft.com/office/powerpoint/2010/main" val="3845275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a:extLst>
              <a:ext uri="{FF2B5EF4-FFF2-40B4-BE49-F238E27FC236}">
                <a16:creationId xmlns:a16="http://schemas.microsoft.com/office/drawing/2014/main" id="{E643FDEE-0C9F-D1A1-1E0B-088C2A17A1E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01B2B1DF-0FB0-BBE2-4905-459A731293C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EA57B6C2-AD77-CE92-CCC3-1B609A887DF4}"/>
              </a:ext>
            </a:extLst>
          </p:cNvPr>
          <p:cNvSpPr>
            <a:spLocks noGrp="1" noChangeArrowheads="1"/>
          </p:cNvSpPr>
          <p:nvPr>
            <p:ph type="sldNum" idx="12"/>
          </p:nvPr>
        </p:nvSpPr>
        <p:spPr>
          <a:ln/>
        </p:spPr>
        <p:txBody>
          <a:bodyPr/>
          <a:lstStyle>
            <a:lvl1pPr>
              <a:defRPr/>
            </a:lvl1pPr>
          </a:lstStyle>
          <a:p>
            <a:pPr>
              <a:defRPr/>
            </a:pPr>
            <a:fld id="{C0346F1C-F613-4867-8961-7F2674CA61D9}" type="slidenum">
              <a:rPr lang="en-US" altLang="en-US"/>
              <a:pPr>
                <a:defRPr/>
              </a:pPr>
              <a:t>‹#›</a:t>
            </a:fld>
            <a:endParaRPr lang="en-US" altLang="en-US"/>
          </a:p>
        </p:txBody>
      </p:sp>
    </p:spTree>
    <p:extLst>
      <p:ext uri="{BB962C8B-B14F-4D97-AF65-F5344CB8AC3E}">
        <p14:creationId xmlns:p14="http://schemas.microsoft.com/office/powerpoint/2010/main" val="3656748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a:extLst>
              <a:ext uri="{FF2B5EF4-FFF2-40B4-BE49-F238E27FC236}">
                <a16:creationId xmlns:a16="http://schemas.microsoft.com/office/drawing/2014/main" id="{5970BE8B-36D5-8AF8-9DD2-C640F3C26896}"/>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E4A05576-92AF-600A-3BBC-1C03AC67AD4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3E102639-9505-5B77-3BE3-FC62B0362E07}"/>
              </a:ext>
            </a:extLst>
          </p:cNvPr>
          <p:cNvSpPr>
            <a:spLocks noGrp="1" noChangeArrowheads="1"/>
          </p:cNvSpPr>
          <p:nvPr>
            <p:ph type="sldNum" idx="12"/>
          </p:nvPr>
        </p:nvSpPr>
        <p:spPr>
          <a:ln/>
        </p:spPr>
        <p:txBody>
          <a:bodyPr/>
          <a:lstStyle>
            <a:lvl1pPr>
              <a:defRPr/>
            </a:lvl1pPr>
          </a:lstStyle>
          <a:p>
            <a:pPr>
              <a:defRPr/>
            </a:pPr>
            <a:fld id="{A714680C-5A25-4588-BEC9-42EB19CF95F4}" type="slidenum">
              <a:rPr lang="en-US" altLang="en-US"/>
              <a:pPr>
                <a:defRPr/>
              </a:pPr>
              <a:t>‹#›</a:t>
            </a:fld>
            <a:endParaRPr lang="en-US" altLang="en-US"/>
          </a:p>
        </p:txBody>
      </p:sp>
    </p:spTree>
    <p:extLst>
      <p:ext uri="{BB962C8B-B14F-4D97-AF65-F5344CB8AC3E}">
        <p14:creationId xmlns:p14="http://schemas.microsoft.com/office/powerpoint/2010/main" val="1978990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7318E9DE-3E3C-A3EA-A367-4DC2076C04D9}"/>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BE7AAF81-6C44-8DE3-A39F-AAD4B2AF448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9E5517F7-9F7E-85B9-7A19-AA16F198F98B}"/>
              </a:ext>
            </a:extLst>
          </p:cNvPr>
          <p:cNvSpPr>
            <a:spLocks noGrp="1" noChangeArrowheads="1"/>
          </p:cNvSpPr>
          <p:nvPr>
            <p:ph type="sldNum" idx="12"/>
          </p:nvPr>
        </p:nvSpPr>
        <p:spPr>
          <a:ln/>
        </p:spPr>
        <p:txBody>
          <a:bodyPr/>
          <a:lstStyle>
            <a:lvl1pPr>
              <a:defRPr/>
            </a:lvl1pPr>
          </a:lstStyle>
          <a:p>
            <a:pPr>
              <a:defRPr/>
            </a:pPr>
            <a:fld id="{3F8BF934-AA3D-4659-AF20-72844EBC11E2}" type="slidenum">
              <a:rPr lang="en-US" altLang="en-US"/>
              <a:pPr>
                <a:defRPr/>
              </a:pPr>
              <a:t>‹#›</a:t>
            </a:fld>
            <a:endParaRPr lang="en-US" altLang="en-US"/>
          </a:p>
        </p:txBody>
      </p:sp>
    </p:spTree>
    <p:extLst>
      <p:ext uri="{BB962C8B-B14F-4D97-AF65-F5344CB8AC3E}">
        <p14:creationId xmlns:p14="http://schemas.microsoft.com/office/powerpoint/2010/main" val="41952945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360363"/>
            <a:ext cx="1617663" cy="4675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00225" y="360363"/>
            <a:ext cx="4705350" cy="4675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F928A4D2-18EF-CA29-1C22-D4A8918B3F06}"/>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75C41AF3-6FA8-BDC9-3A30-43B29B068C2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B9FD4CFD-EC64-610B-EE35-B858D1FD735D}"/>
              </a:ext>
            </a:extLst>
          </p:cNvPr>
          <p:cNvSpPr>
            <a:spLocks noGrp="1" noChangeArrowheads="1"/>
          </p:cNvSpPr>
          <p:nvPr>
            <p:ph type="sldNum" idx="12"/>
          </p:nvPr>
        </p:nvSpPr>
        <p:spPr>
          <a:ln/>
        </p:spPr>
        <p:txBody>
          <a:bodyPr/>
          <a:lstStyle>
            <a:lvl1pPr>
              <a:defRPr/>
            </a:lvl1pPr>
          </a:lstStyle>
          <a:p>
            <a:pPr>
              <a:defRPr/>
            </a:pPr>
            <a:fld id="{53CDB0DB-D8E5-4F3F-894D-B1E65167223A}" type="slidenum">
              <a:rPr lang="en-US" altLang="en-US"/>
              <a:pPr>
                <a:defRPr/>
              </a:pPr>
              <a:t>‹#›</a:t>
            </a:fld>
            <a:endParaRPr lang="en-US" altLang="en-US"/>
          </a:p>
        </p:txBody>
      </p:sp>
    </p:spTree>
    <p:extLst>
      <p:ext uri="{BB962C8B-B14F-4D97-AF65-F5344CB8AC3E}">
        <p14:creationId xmlns:p14="http://schemas.microsoft.com/office/powerpoint/2010/main" val="1087987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5">
            <a:extLst>
              <a:ext uri="{FF2B5EF4-FFF2-40B4-BE49-F238E27FC236}">
                <a16:creationId xmlns:a16="http://schemas.microsoft.com/office/drawing/2014/main" id="{F02A6169-E1DB-5AC4-BBC0-D29437038F5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FC5076B-3B3A-F1C5-E0E4-138AF5C2B25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87CBCDC2-90FB-CA14-EBF0-3C49B2A802D2}"/>
              </a:ext>
            </a:extLst>
          </p:cNvPr>
          <p:cNvSpPr>
            <a:spLocks noGrp="1" noChangeArrowheads="1"/>
          </p:cNvSpPr>
          <p:nvPr>
            <p:ph type="sldNum" idx="12"/>
          </p:nvPr>
        </p:nvSpPr>
        <p:spPr>
          <a:ln/>
        </p:spPr>
        <p:txBody>
          <a:bodyPr/>
          <a:lstStyle>
            <a:lvl1pPr>
              <a:defRPr/>
            </a:lvl1pPr>
          </a:lstStyle>
          <a:p>
            <a:pPr>
              <a:defRPr/>
            </a:pPr>
            <a:fld id="{865F020B-E4AC-407E-BDA8-A2534631E0B4}" type="slidenum">
              <a:rPr lang="en-US" altLang="en-US"/>
              <a:pPr>
                <a:defRPr/>
              </a:pPr>
              <a:t>‹#›</a:t>
            </a:fld>
            <a:endParaRPr lang="en-US" altLang="en-US"/>
          </a:p>
        </p:txBody>
      </p:sp>
    </p:spTree>
    <p:extLst>
      <p:ext uri="{BB962C8B-B14F-4D97-AF65-F5344CB8AC3E}">
        <p14:creationId xmlns:p14="http://schemas.microsoft.com/office/powerpoint/2010/main" val="2413342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E9F1485-D1E0-712A-B245-7B00A23CFAF9}"/>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F9F0778-1569-7F4F-665C-E2F9D14E5E7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E7215D23-F9E3-4777-2C16-3AA0757328B6}"/>
              </a:ext>
            </a:extLst>
          </p:cNvPr>
          <p:cNvSpPr>
            <a:spLocks noGrp="1" noChangeArrowheads="1"/>
          </p:cNvSpPr>
          <p:nvPr>
            <p:ph type="sldNum" idx="12"/>
          </p:nvPr>
        </p:nvSpPr>
        <p:spPr>
          <a:ln/>
        </p:spPr>
        <p:txBody>
          <a:bodyPr/>
          <a:lstStyle>
            <a:lvl1pPr>
              <a:defRPr/>
            </a:lvl1pPr>
          </a:lstStyle>
          <a:p>
            <a:pPr>
              <a:defRPr/>
            </a:pPr>
            <a:fld id="{1968F85B-3EB7-44D3-B243-901533078E4C}" type="slidenum">
              <a:rPr lang="en-US" altLang="en-US"/>
              <a:pPr>
                <a:defRPr/>
              </a:pPr>
              <a:t>‹#›</a:t>
            </a:fld>
            <a:endParaRPr lang="en-US" altLang="en-US"/>
          </a:p>
        </p:txBody>
      </p:sp>
    </p:spTree>
    <p:extLst>
      <p:ext uri="{BB962C8B-B14F-4D97-AF65-F5344CB8AC3E}">
        <p14:creationId xmlns:p14="http://schemas.microsoft.com/office/powerpoint/2010/main" val="1812239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3794125"/>
            <a:ext cx="8694737" cy="12414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D6BA9E3B-5D94-70C6-ADFD-C13EAA77F34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78646F6-ED80-CF87-018F-97D27B870B7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0C3389F0-729A-9439-C083-7E320CE39AF0}"/>
              </a:ext>
            </a:extLst>
          </p:cNvPr>
          <p:cNvSpPr>
            <a:spLocks noGrp="1" noChangeArrowheads="1"/>
          </p:cNvSpPr>
          <p:nvPr>
            <p:ph type="sldNum" idx="12"/>
          </p:nvPr>
        </p:nvSpPr>
        <p:spPr>
          <a:ln/>
        </p:spPr>
        <p:txBody>
          <a:bodyPr/>
          <a:lstStyle>
            <a:lvl1pPr>
              <a:defRPr/>
            </a:lvl1pPr>
          </a:lstStyle>
          <a:p>
            <a:pPr>
              <a:defRPr/>
            </a:pPr>
            <a:fld id="{341C9987-FDA4-488E-9A92-E44FC117520E}" type="slidenum">
              <a:rPr lang="en-US" altLang="en-US"/>
              <a:pPr>
                <a:defRPr/>
              </a:pPr>
              <a:t>‹#›</a:t>
            </a:fld>
            <a:endParaRPr lang="en-US" altLang="en-US"/>
          </a:p>
        </p:txBody>
      </p:sp>
    </p:spTree>
    <p:extLst>
      <p:ext uri="{BB962C8B-B14F-4D97-AF65-F5344CB8AC3E}">
        <p14:creationId xmlns:p14="http://schemas.microsoft.com/office/powerpoint/2010/main" val="727519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725" y="1439863"/>
            <a:ext cx="424180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4925" y="1439863"/>
            <a:ext cx="424180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4DE166CF-092E-9F38-5811-09086563640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8D8D7E5-088D-0A46-571D-8532DC1CF2E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E62B9FD1-2E08-D4C5-40BF-B838DEBB21D7}"/>
              </a:ext>
            </a:extLst>
          </p:cNvPr>
          <p:cNvSpPr>
            <a:spLocks noGrp="1" noChangeArrowheads="1"/>
          </p:cNvSpPr>
          <p:nvPr>
            <p:ph type="sldNum" idx="12"/>
          </p:nvPr>
        </p:nvSpPr>
        <p:spPr>
          <a:ln/>
        </p:spPr>
        <p:txBody>
          <a:bodyPr/>
          <a:lstStyle>
            <a:lvl1pPr>
              <a:defRPr/>
            </a:lvl1pPr>
          </a:lstStyle>
          <a:p>
            <a:pPr>
              <a:defRPr/>
            </a:pPr>
            <a:fld id="{7B89DE77-19D3-465E-B360-2203F780F5EB}" type="slidenum">
              <a:rPr lang="en-US" altLang="en-US"/>
              <a:pPr>
                <a:defRPr/>
              </a:pPr>
              <a:t>‹#›</a:t>
            </a:fld>
            <a:endParaRPr lang="en-US" altLang="en-US"/>
          </a:p>
        </p:txBody>
      </p:sp>
    </p:spTree>
    <p:extLst>
      <p:ext uri="{BB962C8B-B14F-4D97-AF65-F5344CB8AC3E}">
        <p14:creationId xmlns:p14="http://schemas.microsoft.com/office/powerpoint/2010/main" val="2562212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D266F42A-61B8-9D0B-E3A1-A969C53DF0F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2235B6C4-95B2-CAD8-D77D-55AF9596F4E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61FD6CA3-4D78-256F-75B2-DD2798A2D4CB}"/>
              </a:ext>
            </a:extLst>
          </p:cNvPr>
          <p:cNvSpPr>
            <a:spLocks noGrp="1" noChangeArrowheads="1"/>
          </p:cNvSpPr>
          <p:nvPr>
            <p:ph type="sldNum" idx="12"/>
          </p:nvPr>
        </p:nvSpPr>
        <p:spPr>
          <a:ln/>
        </p:spPr>
        <p:txBody>
          <a:bodyPr/>
          <a:lstStyle>
            <a:lvl1pPr>
              <a:defRPr/>
            </a:lvl1pPr>
          </a:lstStyle>
          <a:p>
            <a:pPr>
              <a:defRPr/>
            </a:pPr>
            <a:fld id="{83A9285E-21A3-4CEA-8318-8D3848119616}" type="slidenum">
              <a:rPr lang="en-US" altLang="en-US"/>
              <a:pPr>
                <a:defRPr/>
              </a:pPr>
              <a:t>‹#›</a:t>
            </a:fld>
            <a:endParaRPr lang="en-US" altLang="en-US"/>
          </a:p>
        </p:txBody>
      </p:sp>
    </p:spTree>
    <p:extLst>
      <p:ext uri="{BB962C8B-B14F-4D97-AF65-F5344CB8AC3E}">
        <p14:creationId xmlns:p14="http://schemas.microsoft.com/office/powerpoint/2010/main" val="43496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79838" y="1979613"/>
            <a:ext cx="1181100" cy="179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979613"/>
            <a:ext cx="1181100" cy="179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1B567097-39E8-D6A2-7ED5-2D5538785209}"/>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3C82A985-9596-0678-9B8C-0320B4145954}"/>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5C2033A2-4DAE-B9D5-ED42-43EF00429B1D}"/>
              </a:ext>
            </a:extLst>
          </p:cNvPr>
          <p:cNvSpPr>
            <a:spLocks noGrp="1" noChangeArrowheads="1"/>
          </p:cNvSpPr>
          <p:nvPr>
            <p:ph type="sldNum" idx="12"/>
          </p:nvPr>
        </p:nvSpPr>
        <p:spPr>
          <a:ln/>
        </p:spPr>
        <p:txBody>
          <a:bodyPr/>
          <a:lstStyle>
            <a:lvl1pPr>
              <a:defRPr/>
            </a:lvl1pPr>
          </a:lstStyle>
          <a:p>
            <a:pPr>
              <a:defRPr/>
            </a:pPr>
            <a:fld id="{51C2C560-1BE7-40E4-A961-9B26537C7A5D}" type="slidenum">
              <a:rPr lang="en-US" altLang="en-US"/>
              <a:pPr>
                <a:defRPr/>
              </a:pPr>
              <a:t>‹#›</a:t>
            </a:fld>
            <a:endParaRPr lang="en-US" altLang="en-US"/>
          </a:p>
        </p:txBody>
      </p:sp>
    </p:spTree>
    <p:extLst>
      <p:ext uri="{BB962C8B-B14F-4D97-AF65-F5344CB8AC3E}">
        <p14:creationId xmlns:p14="http://schemas.microsoft.com/office/powerpoint/2010/main" val="3820457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9FFDB98A-48CC-481A-7C7C-26317BEA224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29203829-A228-6C10-9A4B-83A1D080BA1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A17D4984-8194-7B63-9AD7-B47A8338DA3C}"/>
              </a:ext>
            </a:extLst>
          </p:cNvPr>
          <p:cNvSpPr>
            <a:spLocks noGrp="1" noChangeArrowheads="1"/>
          </p:cNvSpPr>
          <p:nvPr>
            <p:ph type="sldNum" idx="12"/>
          </p:nvPr>
        </p:nvSpPr>
        <p:spPr>
          <a:ln/>
        </p:spPr>
        <p:txBody>
          <a:bodyPr/>
          <a:lstStyle>
            <a:lvl1pPr>
              <a:defRPr/>
            </a:lvl1pPr>
          </a:lstStyle>
          <a:p>
            <a:pPr>
              <a:defRPr/>
            </a:pPr>
            <a:fld id="{7D86BB99-EB2D-47EE-AC87-6E3FFEB909A7}" type="slidenum">
              <a:rPr lang="en-US" altLang="en-US"/>
              <a:pPr>
                <a:defRPr/>
              </a:pPr>
              <a:t>‹#›</a:t>
            </a:fld>
            <a:endParaRPr lang="en-US" altLang="en-US"/>
          </a:p>
        </p:txBody>
      </p:sp>
    </p:spTree>
    <p:extLst>
      <p:ext uri="{BB962C8B-B14F-4D97-AF65-F5344CB8AC3E}">
        <p14:creationId xmlns:p14="http://schemas.microsoft.com/office/powerpoint/2010/main" val="3405314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69633DA-713B-DC6C-0988-8691078AF33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E653FCC6-B0F4-196B-54CD-BDAFBE6BF4C2}"/>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F8EFC761-552B-07E5-C919-027B482C4F0D}"/>
              </a:ext>
            </a:extLst>
          </p:cNvPr>
          <p:cNvSpPr>
            <a:spLocks noGrp="1" noChangeArrowheads="1"/>
          </p:cNvSpPr>
          <p:nvPr>
            <p:ph type="sldNum" idx="12"/>
          </p:nvPr>
        </p:nvSpPr>
        <p:spPr>
          <a:ln/>
        </p:spPr>
        <p:txBody>
          <a:bodyPr/>
          <a:lstStyle>
            <a:lvl1pPr>
              <a:defRPr/>
            </a:lvl1pPr>
          </a:lstStyle>
          <a:p>
            <a:pPr>
              <a:defRPr/>
            </a:pPr>
            <a:fld id="{B4682A87-EF94-4250-8D68-6C78C51F4E79}" type="slidenum">
              <a:rPr lang="en-US" altLang="en-US"/>
              <a:pPr>
                <a:defRPr/>
              </a:pPr>
              <a:t>‹#›</a:t>
            </a:fld>
            <a:endParaRPr lang="en-US" altLang="en-US"/>
          </a:p>
        </p:txBody>
      </p:sp>
    </p:spTree>
    <p:extLst>
      <p:ext uri="{BB962C8B-B14F-4D97-AF65-F5344CB8AC3E}">
        <p14:creationId xmlns:p14="http://schemas.microsoft.com/office/powerpoint/2010/main" val="3285879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079137B4-DD22-B1CA-5FB2-C4C78A07759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CDFB25D-55A1-0937-5B40-FF34CAB8CAD2}"/>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1DACFD85-A592-178C-1842-9178240BD16A}"/>
              </a:ext>
            </a:extLst>
          </p:cNvPr>
          <p:cNvSpPr>
            <a:spLocks noGrp="1" noChangeArrowheads="1"/>
          </p:cNvSpPr>
          <p:nvPr>
            <p:ph type="sldNum" idx="12"/>
          </p:nvPr>
        </p:nvSpPr>
        <p:spPr>
          <a:ln/>
        </p:spPr>
        <p:txBody>
          <a:bodyPr/>
          <a:lstStyle>
            <a:lvl1pPr>
              <a:defRPr/>
            </a:lvl1pPr>
          </a:lstStyle>
          <a:p>
            <a:pPr>
              <a:defRPr/>
            </a:pPr>
            <a:fld id="{3A3638F2-3071-4815-B787-E613A88FBE65}" type="slidenum">
              <a:rPr lang="en-US" altLang="en-US"/>
              <a:pPr>
                <a:defRPr/>
              </a:pPr>
              <a:t>‹#›</a:t>
            </a:fld>
            <a:endParaRPr lang="en-US" altLang="en-US"/>
          </a:p>
        </p:txBody>
      </p:sp>
    </p:spTree>
    <p:extLst>
      <p:ext uri="{BB962C8B-B14F-4D97-AF65-F5344CB8AC3E}">
        <p14:creationId xmlns:p14="http://schemas.microsoft.com/office/powerpoint/2010/main" val="25795592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8F601D65-704A-E3C3-20ED-13A4406DB7A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25024AB-E90D-614E-4449-28B8CCDB746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F87F1C67-256F-9F1D-1CBE-9CB63F2E38E7}"/>
              </a:ext>
            </a:extLst>
          </p:cNvPr>
          <p:cNvSpPr>
            <a:spLocks noGrp="1" noChangeArrowheads="1"/>
          </p:cNvSpPr>
          <p:nvPr>
            <p:ph type="sldNum" idx="12"/>
          </p:nvPr>
        </p:nvSpPr>
        <p:spPr>
          <a:ln/>
        </p:spPr>
        <p:txBody>
          <a:bodyPr/>
          <a:lstStyle>
            <a:lvl1pPr>
              <a:defRPr/>
            </a:lvl1pPr>
          </a:lstStyle>
          <a:p>
            <a:pPr>
              <a:defRPr/>
            </a:pPr>
            <a:fld id="{F7F1A832-5EC0-40B3-B4F9-29C7AD615CB9}" type="slidenum">
              <a:rPr lang="en-US" altLang="en-US"/>
              <a:pPr>
                <a:defRPr/>
              </a:pPr>
              <a:t>‹#›</a:t>
            </a:fld>
            <a:endParaRPr lang="en-US" altLang="en-US"/>
          </a:p>
        </p:txBody>
      </p:sp>
    </p:spTree>
    <p:extLst>
      <p:ext uri="{BB962C8B-B14F-4D97-AF65-F5344CB8AC3E}">
        <p14:creationId xmlns:p14="http://schemas.microsoft.com/office/powerpoint/2010/main" val="13915102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9E74567-98CC-1EF9-960B-42E3535F28E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5EA1ABF-5487-D397-959E-277C8BAFA75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A68F0379-89FC-D97F-59B4-D400E63293C5}"/>
              </a:ext>
            </a:extLst>
          </p:cNvPr>
          <p:cNvSpPr>
            <a:spLocks noGrp="1" noChangeArrowheads="1"/>
          </p:cNvSpPr>
          <p:nvPr>
            <p:ph type="sldNum" idx="12"/>
          </p:nvPr>
        </p:nvSpPr>
        <p:spPr>
          <a:ln/>
        </p:spPr>
        <p:txBody>
          <a:bodyPr/>
          <a:lstStyle>
            <a:lvl1pPr>
              <a:defRPr/>
            </a:lvl1pPr>
          </a:lstStyle>
          <a:p>
            <a:pPr>
              <a:defRPr/>
            </a:pPr>
            <a:fld id="{CDEC272D-C90E-4507-8DEB-59C931081B45}" type="slidenum">
              <a:rPr lang="en-US" altLang="en-US"/>
              <a:pPr>
                <a:defRPr/>
              </a:pPr>
              <a:t>‹#›</a:t>
            </a:fld>
            <a:endParaRPr lang="en-US" altLang="en-US"/>
          </a:p>
        </p:txBody>
      </p:sp>
    </p:spTree>
    <p:extLst>
      <p:ext uri="{BB962C8B-B14F-4D97-AF65-F5344CB8AC3E}">
        <p14:creationId xmlns:p14="http://schemas.microsoft.com/office/powerpoint/2010/main" val="41697030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360363"/>
            <a:ext cx="2159000" cy="4675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20725" y="360363"/>
            <a:ext cx="6324600" cy="4675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199A235-DD38-B106-39DE-55A3825A5C22}"/>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FFBA3F9-66C2-A228-5FF4-0332E42096F0}"/>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CAE3C157-F6F3-0C21-4901-564788B296B7}"/>
              </a:ext>
            </a:extLst>
          </p:cNvPr>
          <p:cNvSpPr>
            <a:spLocks noGrp="1" noChangeArrowheads="1"/>
          </p:cNvSpPr>
          <p:nvPr>
            <p:ph type="sldNum" idx="12"/>
          </p:nvPr>
        </p:nvSpPr>
        <p:spPr>
          <a:ln/>
        </p:spPr>
        <p:txBody>
          <a:bodyPr/>
          <a:lstStyle>
            <a:lvl1pPr>
              <a:defRPr/>
            </a:lvl1pPr>
          </a:lstStyle>
          <a:p>
            <a:pPr>
              <a:defRPr/>
            </a:pPr>
            <a:fld id="{03CFDC24-AB7A-46CC-9875-6781D1D2FBD3}" type="slidenum">
              <a:rPr lang="en-US" altLang="en-US"/>
              <a:pPr>
                <a:defRPr/>
              </a:pPr>
              <a:t>‹#›</a:t>
            </a:fld>
            <a:endParaRPr lang="en-US" altLang="en-US"/>
          </a:p>
        </p:txBody>
      </p:sp>
    </p:spTree>
    <p:extLst>
      <p:ext uri="{BB962C8B-B14F-4D97-AF65-F5344CB8AC3E}">
        <p14:creationId xmlns:p14="http://schemas.microsoft.com/office/powerpoint/2010/main" val="3804110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928688"/>
            <a:ext cx="7559675" cy="1973262"/>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2">
            <a:extLst>
              <a:ext uri="{FF2B5EF4-FFF2-40B4-BE49-F238E27FC236}">
                <a16:creationId xmlns:a16="http://schemas.microsoft.com/office/drawing/2014/main" id="{8C42C32E-34A6-2EBA-FBA3-17103166F97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C388A2EC-C99D-2338-F008-2368745C304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1DD8FB23-DA73-240C-D9F0-CB08FCB6CA95}"/>
              </a:ext>
            </a:extLst>
          </p:cNvPr>
          <p:cNvSpPr>
            <a:spLocks noGrp="1" noChangeArrowheads="1"/>
          </p:cNvSpPr>
          <p:nvPr>
            <p:ph type="sldNum" idx="12"/>
          </p:nvPr>
        </p:nvSpPr>
        <p:spPr>
          <a:ln/>
        </p:spPr>
        <p:txBody>
          <a:bodyPr/>
          <a:lstStyle>
            <a:lvl1pPr>
              <a:defRPr/>
            </a:lvl1pPr>
          </a:lstStyle>
          <a:p>
            <a:pPr>
              <a:defRPr/>
            </a:pPr>
            <a:fld id="{DAF87D4B-E00C-48F1-936D-14F6ED0A7C6B}" type="slidenum">
              <a:rPr lang="en-US" altLang="en-US"/>
              <a:pPr>
                <a:defRPr/>
              </a:pPr>
              <a:t>‹#›</a:t>
            </a:fld>
            <a:endParaRPr lang="en-US" altLang="en-US"/>
          </a:p>
        </p:txBody>
      </p:sp>
    </p:spTree>
    <p:extLst>
      <p:ext uri="{BB962C8B-B14F-4D97-AF65-F5344CB8AC3E}">
        <p14:creationId xmlns:p14="http://schemas.microsoft.com/office/powerpoint/2010/main" val="22688561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9AF648AA-E08A-949D-CEFF-32478B6C920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239BE283-6F91-F4E7-39CD-A632315ACF3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7A7AD97E-C9AA-48A5-0C55-6B8A83F4C292}"/>
              </a:ext>
            </a:extLst>
          </p:cNvPr>
          <p:cNvSpPr>
            <a:spLocks noGrp="1" noChangeArrowheads="1"/>
          </p:cNvSpPr>
          <p:nvPr>
            <p:ph type="sldNum" idx="12"/>
          </p:nvPr>
        </p:nvSpPr>
        <p:spPr>
          <a:ln/>
        </p:spPr>
        <p:txBody>
          <a:bodyPr/>
          <a:lstStyle>
            <a:lvl1pPr>
              <a:defRPr/>
            </a:lvl1pPr>
          </a:lstStyle>
          <a:p>
            <a:pPr>
              <a:defRPr/>
            </a:pPr>
            <a:fld id="{DFF140CE-BF9D-43E0-9A0E-6B03D0587D25}" type="slidenum">
              <a:rPr lang="en-US" altLang="en-US"/>
              <a:pPr>
                <a:defRPr/>
              </a:pPr>
              <a:t>‹#›</a:t>
            </a:fld>
            <a:endParaRPr lang="en-US" altLang="en-US"/>
          </a:p>
        </p:txBody>
      </p:sp>
    </p:spTree>
    <p:extLst>
      <p:ext uri="{BB962C8B-B14F-4D97-AF65-F5344CB8AC3E}">
        <p14:creationId xmlns:p14="http://schemas.microsoft.com/office/powerpoint/2010/main" val="20189153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414463"/>
            <a:ext cx="8694737" cy="23574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87388" y="3794125"/>
            <a:ext cx="8694737" cy="12414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2">
            <a:extLst>
              <a:ext uri="{FF2B5EF4-FFF2-40B4-BE49-F238E27FC236}">
                <a16:creationId xmlns:a16="http://schemas.microsoft.com/office/drawing/2014/main" id="{4EB0DE69-9923-F807-0EFF-BA92DE6108B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8BB6FBAE-8B18-6074-A3B6-593E4C02C22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0CDD78A5-66A2-229A-661A-8946DFDC90A9}"/>
              </a:ext>
            </a:extLst>
          </p:cNvPr>
          <p:cNvSpPr>
            <a:spLocks noGrp="1" noChangeArrowheads="1"/>
          </p:cNvSpPr>
          <p:nvPr>
            <p:ph type="sldNum" idx="12"/>
          </p:nvPr>
        </p:nvSpPr>
        <p:spPr>
          <a:ln/>
        </p:spPr>
        <p:txBody>
          <a:bodyPr/>
          <a:lstStyle>
            <a:lvl1pPr>
              <a:defRPr/>
            </a:lvl1pPr>
          </a:lstStyle>
          <a:p>
            <a:pPr>
              <a:defRPr/>
            </a:pPr>
            <a:fld id="{F267CB0A-1B41-4FA2-9FEE-4BE039FE7ABA}" type="slidenum">
              <a:rPr lang="en-US" altLang="en-US"/>
              <a:pPr>
                <a:defRPr/>
              </a:pPr>
              <a:t>‹#›</a:t>
            </a:fld>
            <a:endParaRPr lang="en-US" altLang="en-US"/>
          </a:p>
        </p:txBody>
      </p:sp>
    </p:spTree>
    <p:extLst>
      <p:ext uri="{BB962C8B-B14F-4D97-AF65-F5344CB8AC3E}">
        <p14:creationId xmlns:p14="http://schemas.microsoft.com/office/powerpoint/2010/main" val="1392464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4963"/>
            <a:ext cx="5408613"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3" y="1604963"/>
            <a:ext cx="54102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0D28008D-36F6-AD61-BB36-ED15EA450B46}"/>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19EA50B6-0BB9-5348-C499-8A29962F0BC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4">
            <a:extLst>
              <a:ext uri="{FF2B5EF4-FFF2-40B4-BE49-F238E27FC236}">
                <a16:creationId xmlns:a16="http://schemas.microsoft.com/office/drawing/2014/main" id="{5341EBA0-9E44-9A48-B551-1F4F1A0278DD}"/>
              </a:ext>
            </a:extLst>
          </p:cNvPr>
          <p:cNvSpPr>
            <a:spLocks noGrp="1" noChangeArrowheads="1"/>
          </p:cNvSpPr>
          <p:nvPr>
            <p:ph type="sldNum" idx="12"/>
          </p:nvPr>
        </p:nvSpPr>
        <p:spPr>
          <a:ln/>
        </p:spPr>
        <p:txBody>
          <a:bodyPr/>
          <a:lstStyle>
            <a:lvl1pPr>
              <a:defRPr/>
            </a:lvl1pPr>
          </a:lstStyle>
          <a:p>
            <a:pPr>
              <a:defRPr/>
            </a:pPr>
            <a:fld id="{7682392D-8590-4652-A1C3-A9D6B5E6BCFE}" type="slidenum">
              <a:rPr lang="en-US" altLang="en-US"/>
              <a:pPr>
                <a:defRPr/>
              </a:pPr>
              <a:t>‹#›</a:t>
            </a:fld>
            <a:endParaRPr lang="en-US" altLang="en-US"/>
          </a:p>
        </p:txBody>
      </p:sp>
    </p:spTree>
    <p:extLst>
      <p:ext uri="{BB962C8B-B14F-4D97-AF65-F5344CB8AC3E}">
        <p14:creationId xmlns:p14="http://schemas.microsoft.com/office/powerpoint/2010/main" val="3652272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FBBE1D90-26E3-A5BE-194B-1AE4EFA8F45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8">
            <a:extLst>
              <a:ext uri="{FF2B5EF4-FFF2-40B4-BE49-F238E27FC236}">
                <a16:creationId xmlns:a16="http://schemas.microsoft.com/office/drawing/2014/main" id="{38B79421-80EF-E796-9269-E8673F9648D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9">
            <a:extLst>
              <a:ext uri="{FF2B5EF4-FFF2-40B4-BE49-F238E27FC236}">
                <a16:creationId xmlns:a16="http://schemas.microsoft.com/office/drawing/2014/main" id="{31144144-2179-AE8E-AAA7-C91B5B7B4CD7}"/>
              </a:ext>
            </a:extLst>
          </p:cNvPr>
          <p:cNvSpPr>
            <a:spLocks noGrp="1" noChangeArrowheads="1"/>
          </p:cNvSpPr>
          <p:nvPr>
            <p:ph type="sldNum" idx="12"/>
          </p:nvPr>
        </p:nvSpPr>
        <p:spPr>
          <a:ln/>
        </p:spPr>
        <p:txBody>
          <a:bodyPr/>
          <a:lstStyle>
            <a:lvl1pPr>
              <a:defRPr/>
            </a:lvl1pPr>
          </a:lstStyle>
          <a:p>
            <a:pPr>
              <a:defRPr/>
            </a:pPr>
            <a:fld id="{29DB8B9B-A453-4FFA-A3EF-9A3823FE8E2D}" type="slidenum">
              <a:rPr lang="en-US" altLang="en-US"/>
              <a:pPr>
                <a:defRPr/>
              </a:pPr>
              <a:t>‹#›</a:t>
            </a:fld>
            <a:endParaRPr lang="en-US" altLang="en-US"/>
          </a:p>
        </p:txBody>
      </p:sp>
    </p:spTree>
    <p:extLst>
      <p:ext uri="{BB962C8B-B14F-4D97-AF65-F5344CB8AC3E}">
        <p14:creationId xmlns:p14="http://schemas.microsoft.com/office/powerpoint/2010/main" val="38572705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C41588D2-B633-4041-5ADA-32BC64F00DD4}"/>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3">
            <a:extLst>
              <a:ext uri="{FF2B5EF4-FFF2-40B4-BE49-F238E27FC236}">
                <a16:creationId xmlns:a16="http://schemas.microsoft.com/office/drawing/2014/main" id="{97A97593-00D5-4B6E-4F02-3A28005BC9B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4">
            <a:extLst>
              <a:ext uri="{FF2B5EF4-FFF2-40B4-BE49-F238E27FC236}">
                <a16:creationId xmlns:a16="http://schemas.microsoft.com/office/drawing/2014/main" id="{7A67E98A-6C3B-3878-8358-9B73C4CB3ADE}"/>
              </a:ext>
            </a:extLst>
          </p:cNvPr>
          <p:cNvSpPr>
            <a:spLocks noGrp="1" noChangeArrowheads="1"/>
          </p:cNvSpPr>
          <p:nvPr>
            <p:ph type="sldNum" idx="12"/>
          </p:nvPr>
        </p:nvSpPr>
        <p:spPr>
          <a:ln/>
        </p:spPr>
        <p:txBody>
          <a:bodyPr/>
          <a:lstStyle>
            <a:lvl1pPr>
              <a:defRPr/>
            </a:lvl1pPr>
          </a:lstStyle>
          <a:p>
            <a:pPr>
              <a:defRPr/>
            </a:pPr>
            <a:fld id="{6B242934-C861-46F1-A903-97ECD4849C0E}" type="slidenum">
              <a:rPr lang="en-US" altLang="en-US"/>
              <a:pPr>
                <a:defRPr/>
              </a:pPr>
              <a:t>‹#›</a:t>
            </a:fld>
            <a:endParaRPr lang="en-US" altLang="en-US"/>
          </a:p>
        </p:txBody>
      </p:sp>
    </p:spTree>
    <p:extLst>
      <p:ext uri="{BB962C8B-B14F-4D97-AF65-F5344CB8AC3E}">
        <p14:creationId xmlns:p14="http://schemas.microsoft.com/office/powerpoint/2010/main" val="12900978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26B5E88F-100D-A036-2C2A-19B4E7F5DBA4}"/>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3">
            <a:extLst>
              <a:ext uri="{FF2B5EF4-FFF2-40B4-BE49-F238E27FC236}">
                <a16:creationId xmlns:a16="http://schemas.microsoft.com/office/drawing/2014/main" id="{EC7C73C9-5A7D-E245-F59C-E5B22F6C552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9DA01617-F243-D1F2-289A-E47EEB2E070A}"/>
              </a:ext>
            </a:extLst>
          </p:cNvPr>
          <p:cNvSpPr>
            <a:spLocks noGrp="1" noChangeArrowheads="1"/>
          </p:cNvSpPr>
          <p:nvPr>
            <p:ph type="sldNum" idx="12"/>
          </p:nvPr>
        </p:nvSpPr>
        <p:spPr>
          <a:ln/>
        </p:spPr>
        <p:txBody>
          <a:bodyPr/>
          <a:lstStyle>
            <a:lvl1pPr>
              <a:defRPr/>
            </a:lvl1pPr>
          </a:lstStyle>
          <a:p>
            <a:pPr>
              <a:defRPr/>
            </a:pPr>
            <a:fld id="{0CE763FF-3EF8-427B-9082-2E81EF27C683}" type="slidenum">
              <a:rPr lang="en-US" altLang="en-US"/>
              <a:pPr>
                <a:defRPr/>
              </a:pPr>
              <a:t>‹#›</a:t>
            </a:fld>
            <a:endParaRPr lang="en-US" altLang="en-US"/>
          </a:p>
        </p:txBody>
      </p:sp>
    </p:spTree>
    <p:extLst>
      <p:ext uri="{BB962C8B-B14F-4D97-AF65-F5344CB8AC3E}">
        <p14:creationId xmlns:p14="http://schemas.microsoft.com/office/powerpoint/2010/main" val="29353329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053F327-8732-087E-0105-44F1AD54370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3">
            <a:extLst>
              <a:ext uri="{FF2B5EF4-FFF2-40B4-BE49-F238E27FC236}">
                <a16:creationId xmlns:a16="http://schemas.microsoft.com/office/drawing/2014/main" id="{66CAB910-9805-7F6B-0653-210607A723C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376D46AE-73D4-F386-AFB0-F7F521AAE4C3}"/>
              </a:ext>
            </a:extLst>
          </p:cNvPr>
          <p:cNvSpPr>
            <a:spLocks noGrp="1" noChangeArrowheads="1"/>
          </p:cNvSpPr>
          <p:nvPr>
            <p:ph type="sldNum" idx="12"/>
          </p:nvPr>
        </p:nvSpPr>
        <p:spPr>
          <a:ln/>
        </p:spPr>
        <p:txBody>
          <a:bodyPr/>
          <a:lstStyle>
            <a:lvl1pPr>
              <a:defRPr/>
            </a:lvl1pPr>
          </a:lstStyle>
          <a:p>
            <a:pPr>
              <a:defRPr/>
            </a:pPr>
            <a:fld id="{6735853D-016B-4922-81C4-5B6AF61B557C}" type="slidenum">
              <a:rPr lang="en-US" altLang="en-US"/>
              <a:pPr>
                <a:defRPr/>
              </a:pPr>
              <a:t>‹#›</a:t>
            </a:fld>
            <a:endParaRPr lang="en-US" altLang="en-US"/>
          </a:p>
        </p:txBody>
      </p:sp>
    </p:spTree>
    <p:extLst>
      <p:ext uri="{BB962C8B-B14F-4D97-AF65-F5344CB8AC3E}">
        <p14:creationId xmlns:p14="http://schemas.microsoft.com/office/powerpoint/2010/main" val="20979470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377825"/>
            <a:ext cx="3251200" cy="1323975"/>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
            <a:extLst>
              <a:ext uri="{FF2B5EF4-FFF2-40B4-BE49-F238E27FC236}">
                <a16:creationId xmlns:a16="http://schemas.microsoft.com/office/drawing/2014/main" id="{DFE72ED9-ABF7-9ABD-E2A5-13C3775D6CE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0C3721A2-C01B-8C0D-04E5-48B389969DB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4">
            <a:extLst>
              <a:ext uri="{FF2B5EF4-FFF2-40B4-BE49-F238E27FC236}">
                <a16:creationId xmlns:a16="http://schemas.microsoft.com/office/drawing/2014/main" id="{0B3DBF9F-DF30-F63E-C0FA-A27CCBF6FDA8}"/>
              </a:ext>
            </a:extLst>
          </p:cNvPr>
          <p:cNvSpPr>
            <a:spLocks noGrp="1" noChangeArrowheads="1"/>
          </p:cNvSpPr>
          <p:nvPr>
            <p:ph type="sldNum" idx="12"/>
          </p:nvPr>
        </p:nvSpPr>
        <p:spPr>
          <a:ln/>
        </p:spPr>
        <p:txBody>
          <a:bodyPr/>
          <a:lstStyle>
            <a:lvl1pPr>
              <a:defRPr/>
            </a:lvl1pPr>
          </a:lstStyle>
          <a:p>
            <a:pPr>
              <a:defRPr/>
            </a:pPr>
            <a:fld id="{FD83544B-594C-46B6-A26A-3998D4D10B11}" type="slidenum">
              <a:rPr lang="en-US" altLang="en-US"/>
              <a:pPr>
                <a:defRPr/>
              </a:pPr>
              <a:t>‹#›</a:t>
            </a:fld>
            <a:endParaRPr lang="en-US" altLang="en-US"/>
          </a:p>
        </p:txBody>
      </p:sp>
    </p:spTree>
    <p:extLst>
      <p:ext uri="{BB962C8B-B14F-4D97-AF65-F5344CB8AC3E}">
        <p14:creationId xmlns:p14="http://schemas.microsoft.com/office/powerpoint/2010/main" val="20854648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377825"/>
            <a:ext cx="3251200" cy="1323975"/>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
            <a:extLst>
              <a:ext uri="{FF2B5EF4-FFF2-40B4-BE49-F238E27FC236}">
                <a16:creationId xmlns:a16="http://schemas.microsoft.com/office/drawing/2014/main" id="{2F534A08-3949-5693-8773-73A01B4470C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2550C7D8-61CA-A5C8-AA37-6949F113D940}"/>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4">
            <a:extLst>
              <a:ext uri="{FF2B5EF4-FFF2-40B4-BE49-F238E27FC236}">
                <a16:creationId xmlns:a16="http://schemas.microsoft.com/office/drawing/2014/main" id="{D7EF37DE-2BDA-9E7F-E96E-9325CC19E202}"/>
              </a:ext>
            </a:extLst>
          </p:cNvPr>
          <p:cNvSpPr>
            <a:spLocks noGrp="1" noChangeArrowheads="1"/>
          </p:cNvSpPr>
          <p:nvPr>
            <p:ph type="sldNum" idx="12"/>
          </p:nvPr>
        </p:nvSpPr>
        <p:spPr>
          <a:ln/>
        </p:spPr>
        <p:txBody>
          <a:bodyPr/>
          <a:lstStyle>
            <a:lvl1pPr>
              <a:defRPr/>
            </a:lvl1pPr>
          </a:lstStyle>
          <a:p>
            <a:pPr>
              <a:defRPr/>
            </a:pPr>
            <a:fld id="{E87A18D6-6135-4A14-A31C-E9F4B960EDC4}" type="slidenum">
              <a:rPr lang="en-US" altLang="en-US"/>
              <a:pPr>
                <a:defRPr/>
              </a:pPr>
              <a:t>‹#›</a:t>
            </a:fld>
            <a:endParaRPr lang="en-US" altLang="en-US"/>
          </a:p>
        </p:txBody>
      </p:sp>
    </p:spTree>
    <p:extLst>
      <p:ext uri="{BB962C8B-B14F-4D97-AF65-F5344CB8AC3E}">
        <p14:creationId xmlns:p14="http://schemas.microsoft.com/office/powerpoint/2010/main" val="12966969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614FD7E2-D16F-0F11-55E2-FA64EC72795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8EFFFEC4-91A5-9832-1C3B-CF7CF190194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C388A77B-AF10-A718-D086-3BA3A1E8B5DC}"/>
              </a:ext>
            </a:extLst>
          </p:cNvPr>
          <p:cNvSpPr>
            <a:spLocks noGrp="1" noChangeArrowheads="1"/>
          </p:cNvSpPr>
          <p:nvPr>
            <p:ph type="sldNum" idx="12"/>
          </p:nvPr>
        </p:nvSpPr>
        <p:spPr>
          <a:ln/>
        </p:spPr>
        <p:txBody>
          <a:bodyPr/>
          <a:lstStyle>
            <a:lvl1pPr>
              <a:defRPr/>
            </a:lvl1pPr>
          </a:lstStyle>
          <a:p>
            <a:pPr>
              <a:defRPr/>
            </a:pPr>
            <a:fld id="{87E4524F-B4DB-41CF-B8FE-F8BCADD92715}" type="slidenum">
              <a:rPr lang="en-US" altLang="en-US"/>
              <a:pPr>
                <a:defRPr/>
              </a:pPr>
              <a:t>‹#›</a:t>
            </a:fld>
            <a:endParaRPr lang="en-US" altLang="en-US"/>
          </a:p>
        </p:txBody>
      </p:sp>
    </p:spTree>
    <p:extLst>
      <p:ext uri="{BB962C8B-B14F-4D97-AF65-F5344CB8AC3E}">
        <p14:creationId xmlns:p14="http://schemas.microsoft.com/office/powerpoint/2010/main" val="8673173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122363"/>
            <a:ext cx="2741613" cy="445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122363"/>
            <a:ext cx="8077200" cy="445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1ED23D11-E9F4-D52B-EB72-BC7B645B8044}"/>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260F25EC-CB19-992A-2137-75FB15C37B2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293B55E6-3872-645F-4F38-41D4ABFECAB2}"/>
              </a:ext>
            </a:extLst>
          </p:cNvPr>
          <p:cNvSpPr>
            <a:spLocks noGrp="1" noChangeArrowheads="1"/>
          </p:cNvSpPr>
          <p:nvPr>
            <p:ph type="sldNum" idx="12"/>
          </p:nvPr>
        </p:nvSpPr>
        <p:spPr>
          <a:ln/>
        </p:spPr>
        <p:txBody>
          <a:bodyPr/>
          <a:lstStyle>
            <a:lvl1pPr>
              <a:defRPr/>
            </a:lvl1pPr>
          </a:lstStyle>
          <a:p>
            <a:pPr>
              <a:defRPr/>
            </a:pPr>
            <a:fld id="{52A869E4-2C85-433C-BBE8-460A9CBDCE03}" type="slidenum">
              <a:rPr lang="en-US" altLang="en-US"/>
              <a:pPr>
                <a:defRPr/>
              </a:pPr>
              <a:t>‹#›</a:t>
            </a:fld>
            <a:endParaRPr lang="en-US" altLang="en-US"/>
          </a:p>
        </p:txBody>
      </p:sp>
    </p:spTree>
    <p:extLst>
      <p:ext uri="{BB962C8B-B14F-4D97-AF65-F5344CB8AC3E}">
        <p14:creationId xmlns:p14="http://schemas.microsoft.com/office/powerpoint/2010/main" val="4631640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0" y="1122363"/>
            <a:ext cx="9142413" cy="2386012"/>
          </a:xfrm>
        </p:spPr>
        <p:txBody>
          <a:bodyPr/>
          <a:lstStyle/>
          <a:p>
            <a:r>
              <a:rPr lang="en-US"/>
              <a:t>Click to edit Master title style</a:t>
            </a:r>
          </a:p>
        </p:txBody>
      </p:sp>
      <p:sp>
        <p:nvSpPr>
          <p:cNvPr id="3" name="Rectangle 2">
            <a:extLst>
              <a:ext uri="{FF2B5EF4-FFF2-40B4-BE49-F238E27FC236}">
                <a16:creationId xmlns:a16="http://schemas.microsoft.com/office/drawing/2014/main" id="{9957C43E-2B58-404D-A8D9-215A2ACCE4E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3">
            <a:extLst>
              <a:ext uri="{FF2B5EF4-FFF2-40B4-BE49-F238E27FC236}">
                <a16:creationId xmlns:a16="http://schemas.microsoft.com/office/drawing/2014/main" id="{F09897A2-68B8-50F2-F3FA-5662CE21147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9BA64F36-6A73-D0ED-3F25-517DA12AC6BD}"/>
              </a:ext>
            </a:extLst>
          </p:cNvPr>
          <p:cNvSpPr>
            <a:spLocks noGrp="1" noChangeArrowheads="1"/>
          </p:cNvSpPr>
          <p:nvPr>
            <p:ph type="sldNum" idx="12"/>
          </p:nvPr>
        </p:nvSpPr>
        <p:spPr>
          <a:ln/>
        </p:spPr>
        <p:txBody>
          <a:bodyPr/>
          <a:lstStyle>
            <a:lvl1pPr>
              <a:defRPr/>
            </a:lvl1pPr>
          </a:lstStyle>
          <a:p>
            <a:pPr>
              <a:defRPr/>
            </a:pPr>
            <a:fld id="{32785C67-6A6F-4ECF-A89E-90389ABBB668}" type="slidenum">
              <a:rPr lang="en-US" altLang="en-US"/>
              <a:pPr>
                <a:defRPr/>
              </a:pPr>
              <a:t>‹#›</a:t>
            </a:fld>
            <a:endParaRPr lang="en-US" altLang="en-US"/>
          </a:p>
        </p:txBody>
      </p:sp>
    </p:spTree>
    <p:extLst>
      <p:ext uri="{BB962C8B-B14F-4D97-AF65-F5344CB8AC3E}">
        <p14:creationId xmlns:p14="http://schemas.microsoft.com/office/powerpoint/2010/main" val="222412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66B5F1C6-9B61-B708-5BDF-70DB991303B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C3DED512-F530-926F-745E-683F8FAAC72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3005E6F2-1811-312D-ADBC-96424328F86B}"/>
              </a:ext>
            </a:extLst>
          </p:cNvPr>
          <p:cNvSpPr>
            <a:spLocks noGrp="1" noChangeArrowheads="1"/>
          </p:cNvSpPr>
          <p:nvPr>
            <p:ph type="sldNum" idx="12"/>
          </p:nvPr>
        </p:nvSpPr>
        <p:spPr>
          <a:ln/>
        </p:spPr>
        <p:txBody>
          <a:bodyPr/>
          <a:lstStyle>
            <a:lvl1pPr>
              <a:defRPr/>
            </a:lvl1pPr>
          </a:lstStyle>
          <a:p>
            <a:pPr>
              <a:defRPr/>
            </a:pPr>
            <a:fld id="{08C7D3B4-67B6-4E87-B208-9B7ED01097C0}" type="slidenum">
              <a:rPr lang="en-US" altLang="en-US"/>
              <a:pPr>
                <a:defRPr/>
              </a:pPr>
              <a:t>‹#›</a:t>
            </a:fld>
            <a:endParaRPr lang="en-US" altLang="en-US"/>
          </a:p>
        </p:txBody>
      </p:sp>
    </p:spTree>
    <p:extLst>
      <p:ext uri="{BB962C8B-B14F-4D97-AF65-F5344CB8AC3E}">
        <p14:creationId xmlns:p14="http://schemas.microsoft.com/office/powerpoint/2010/main" val="296294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35FB034-2B23-2911-4AB5-11D039F3CC1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8">
            <a:extLst>
              <a:ext uri="{FF2B5EF4-FFF2-40B4-BE49-F238E27FC236}">
                <a16:creationId xmlns:a16="http://schemas.microsoft.com/office/drawing/2014/main" id="{3E7773B0-E83A-C74B-69E0-67AFA38D3E9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9">
            <a:extLst>
              <a:ext uri="{FF2B5EF4-FFF2-40B4-BE49-F238E27FC236}">
                <a16:creationId xmlns:a16="http://schemas.microsoft.com/office/drawing/2014/main" id="{9EC0B277-E4DD-88E1-155D-A129BC2FFE18}"/>
              </a:ext>
            </a:extLst>
          </p:cNvPr>
          <p:cNvSpPr>
            <a:spLocks noGrp="1" noChangeArrowheads="1"/>
          </p:cNvSpPr>
          <p:nvPr>
            <p:ph type="sldNum" idx="12"/>
          </p:nvPr>
        </p:nvSpPr>
        <p:spPr>
          <a:ln/>
        </p:spPr>
        <p:txBody>
          <a:bodyPr/>
          <a:lstStyle>
            <a:lvl1pPr>
              <a:defRPr/>
            </a:lvl1pPr>
          </a:lstStyle>
          <a:p>
            <a:pPr>
              <a:defRPr/>
            </a:pPr>
            <a:fld id="{253AF7DE-A4C9-4827-A876-4B83B0306834}" type="slidenum">
              <a:rPr lang="en-US" altLang="en-US"/>
              <a:pPr>
                <a:defRPr/>
              </a:pPr>
              <a:t>‹#›</a:t>
            </a:fld>
            <a:endParaRPr lang="en-US" altLang="en-US"/>
          </a:p>
        </p:txBody>
      </p:sp>
    </p:spTree>
    <p:extLst>
      <p:ext uri="{BB962C8B-B14F-4D97-AF65-F5344CB8AC3E}">
        <p14:creationId xmlns:p14="http://schemas.microsoft.com/office/powerpoint/2010/main" val="19038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7">
            <a:extLst>
              <a:ext uri="{FF2B5EF4-FFF2-40B4-BE49-F238E27FC236}">
                <a16:creationId xmlns:a16="http://schemas.microsoft.com/office/drawing/2014/main" id="{3CF8538B-1C17-E8FD-8BCB-137CA7FB6D6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EB672021-5BFF-1AE2-7330-D292712CC8A1}"/>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6C24CADB-5CDE-5C5A-2996-B13034DF3263}"/>
              </a:ext>
            </a:extLst>
          </p:cNvPr>
          <p:cNvSpPr>
            <a:spLocks noGrp="1" noChangeArrowheads="1"/>
          </p:cNvSpPr>
          <p:nvPr>
            <p:ph type="sldNum" idx="12"/>
          </p:nvPr>
        </p:nvSpPr>
        <p:spPr>
          <a:ln/>
        </p:spPr>
        <p:txBody>
          <a:bodyPr/>
          <a:lstStyle>
            <a:lvl1pPr>
              <a:defRPr/>
            </a:lvl1pPr>
          </a:lstStyle>
          <a:p>
            <a:pPr>
              <a:defRPr/>
            </a:pPr>
            <a:fld id="{20F2193C-BF90-4CE8-81CE-534F86F4728A}" type="slidenum">
              <a:rPr lang="en-US" altLang="en-US"/>
              <a:pPr>
                <a:defRPr/>
              </a:pPr>
              <a:t>‹#›</a:t>
            </a:fld>
            <a:endParaRPr lang="en-US" altLang="en-US"/>
          </a:p>
        </p:txBody>
      </p:sp>
    </p:spTree>
    <p:extLst>
      <p:ext uri="{BB962C8B-B14F-4D97-AF65-F5344CB8AC3E}">
        <p14:creationId xmlns:p14="http://schemas.microsoft.com/office/powerpoint/2010/main" val="119835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7">
            <a:extLst>
              <a:ext uri="{FF2B5EF4-FFF2-40B4-BE49-F238E27FC236}">
                <a16:creationId xmlns:a16="http://schemas.microsoft.com/office/drawing/2014/main" id="{444EA669-CD15-4A8C-DA53-32085276BF0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BDDD3DA5-9AC4-B3D9-EEA4-04BF5367E9B5}"/>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6A23DE9C-622D-803C-DCF7-7130450A5989}"/>
              </a:ext>
            </a:extLst>
          </p:cNvPr>
          <p:cNvSpPr>
            <a:spLocks noGrp="1" noChangeArrowheads="1"/>
          </p:cNvSpPr>
          <p:nvPr>
            <p:ph type="sldNum" idx="12"/>
          </p:nvPr>
        </p:nvSpPr>
        <p:spPr>
          <a:ln/>
        </p:spPr>
        <p:txBody>
          <a:bodyPr/>
          <a:lstStyle>
            <a:lvl1pPr>
              <a:defRPr/>
            </a:lvl1pPr>
          </a:lstStyle>
          <a:p>
            <a:pPr>
              <a:defRPr/>
            </a:pPr>
            <a:fld id="{F816BACE-EC27-4613-BB35-666FFE63E95D}" type="slidenum">
              <a:rPr lang="en-US" altLang="en-US"/>
              <a:pPr>
                <a:defRPr/>
              </a:pPr>
              <a:t>‹#›</a:t>
            </a:fld>
            <a:endParaRPr lang="en-US" altLang="en-US"/>
          </a:p>
        </p:txBody>
      </p:sp>
    </p:spTree>
    <p:extLst>
      <p:ext uri="{BB962C8B-B14F-4D97-AF65-F5344CB8AC3E}">
        <p14:creationId xmlns:p14="http://schemas.microsoft.com/office/powerpoint/2010/main" val="558082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Freeform 1">
            <a:extLst>
              <a:ext uri="{FF2B5EF4-FFF2-40B4-BE49-F238E27FC236}">
                <a16:creationId xmlns:a16="http://schemas.microsoft.com/office/drawing/2014/main" id="{51C11147-CAD6-33FB-A970-9F1163E35E7B}"/>
              </a:ext>
            </a:extLst>
          </p:cNvPr>
          <p:cNvSpPr>
            <a:spLocks noChangeArrowheads="1"/>
          </p:cNvSpPr>
          <p:nvPr/>
        </p:nvSpPr>
        <p:spPr bwMode="auto">
          <a:xfrm>
            <a:off x="0" y="0"/>
            <a:ext cx="4860925" cy="2879725"/>
          </a:xfrm>
          <a:custGeom>
            <a:avLst/>
            <a:gdLst>
              <a:gd name="T0" fmla="*/ 0 w 13501"/>
              <a:gd name="T1" fmla="*/ 0 h 8001"/>
              <a:gd name="T2" fmla="*/ 0 w 13501"/>
              <a:gd name="T3" fmla="*/ 64771317 h 8001"/>
              <a:gd name="T4" fmla="*/ 1348671760 w 13501"/>
              <a:gd name="T5" fmla="*/ 1036342879 h 8001"/>
              <a:gd name="T6" fmla="*/ 1750006809 w 13501"/>
              <a:gd name="T7" fmla="*/ 0 h 8001"/>
              <a:gd name="T8" fmla="*/ 0 w 13501"/>
              <a:gd name="T9" fmla="*/ 0 h 8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01" h="8001">
                <a:moveTo>
                  <a:pt x="0" y="0"/>
                </a:moveTo>
                <a:lnTo>
                  <a:pt x="0" y="500"/>
                </a:lnTo>
                <a:lnTo>
                  <a:pt x="10404" y="8000"/>
                </a:lnTo>
                <a:lnTo>
                  <a:pt x="13500" y="0"/>
                </a:lnTo>
                <a:lnTo>
                  <a:pt x="0" y="0"/>
                </a:lnTo>
              </a:path>
            </a:pathLst>
          </a:custGeom>
          <a:solidFill>
            <a:srgbClr val="F10D0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7" name="Freeform 2">
            <a:extLst>
              <a:ext uri="{FF2B5EF4-FFF2-40B4-BE49-F238E27FC236}">
                <a16:creationId xmlns:a16="http://schemas.microsoft.com/office/drawing/2014/main" id="{06222A6F-4DA5-2D2C-ADC4-5F95873F3897}"/>
              </a:ext>
            </a:extLst>
          </p:cNvPr>
          <p:cNvSpPr>
            <a:spLocks noChangeArrowheads="1"/>
          </p:cNvSpPr>
          <p:nvPr/>
        </p:nvSpPr>
        <p:spPr bwMode="auto">
          <a:xfrm>
            <a:off x="4319588" y="0"/>
            <a:ext cx="5761037" cy="2160588"/>
          </a:xfrm>
          <a:custGeom>
            <a:avLst/>
            <a:gdLst>
              <a:gd name="T0" fmla="*/ 2074087453 w 16001"/>
              <a:gd name="T1" fmla="*/ 0 h 6001"/>
              <a:gd name="T2" fmla="*/ 324076243 w 16001"/>
              <a:gd name="T3" fmla="*/ 0 h 6001"/>
              <a:gd name="T4" fmla="*/ 0 w 16001"/>
              <a:gd name="T5" fmla="*/ 777764155 h 6001"/>
              <a:gd name="T6" fmla="*/ 2074087453 w 16001"/>
              <a:gd name="T7" fmla="*/ 324068398 h 6001"/>
              <a:gd name="T8" fmla="*/ 2074087453 w 16001"/>
              <a:gd name="T9" fmla="*/ 0 h 6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01" h="6001">
                <a:moveTo>
                  <a:pt x="16000" y="0"/>
                </a:moveTo>
                <a:lnTo>
                  <a:pt x="2500" y="0"/>
                </a:lnTo>
                <a:lnTo>
                  <a:pt x="0" y="6000"/>
                </a:lnTo>
                <a:lnTo>
                  <a:pt x="16000" y="2500"/>
                </a:lnTo>
                <a:lnTo>
                  <a:pt x="16000" y="0"/>
                </a:lnTo>
              </a:path>
            </a:pathLst>
          </a:custGeom>
          <a:solidFill>
            <a:srgbClr val="EA75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8" name="Freeform 3">
            <a:extLst>
              <a:ext uri="{FF2B5EF4-FFF2-40B4-BE49-F238E27FC236}">
                <a16:creationId xmlns:a16="http://schemas.microsoft.com/office/drawing/2014/main" id="{C4C413B8-798B-C486-9007-3C1302C3A316}"/>
              </a:ext>
            </a:extLst>
          </p:cNvPr>
          <p:cNvSpPr>
            <a:spLocks noChangeArrowheads="1"/>
          </p:cNvSpPr>
          <p:nvPr/>
        </p:nvSpPr>
        <p:spPr bwMode="auto">
          <a:xfrm>
            <a:off x="5580063" y="1260475"/>
            <a:ext cx="4500562" cy="3779838"/>
          </a:xfrm>
          <a:custGeom>
            <a:avLst/>
            <a:gdLst>
              <a:gd name="T0" fmla="*/ 1620145437 w 12501"/>
              <a:gd name="T1" fmla="*/ 1360424204 h 10501"/>
              <a:gd name="T2" fmla="*/ 1620145437 w 12501"/>
              <a:gd name="T3" fmla="*/ 0 h 10501"/>
              <a:gd name="T4" fmla="*/ 0 w 12501"/>
              <a:gd name="T5" fmla="*/ 323910628 h 10501"/>
              <a:gd name="T6" fmla="*/ 1620145437 w 12501"/>
              <a:gd name="T7" fmla="*/ 1360424204 h 105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01" h="10501">
                <a:moveTo>
                  <a:pt x="12500" y="10500"/>
                </a:moveTo>
                <a:lnTo>
                  <a:pt x="12500" y="0"/>
                </a:lnTo>
                <a:lnTo>
                  <a:pt x="0" y="2500"/>
                </a:lnTo>
                <a:lnTo>
                  <a:pt x="12500" y="10500"/>
                </a:lnTo>
              </a:path>
            </a:pathLst>
          </a:custGeom>
          <a:solidFill>
            <a:srgbClr val="E8A20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9" name="Freeform 4">
            <a:extLst>
              <a:ext uri="{FF2B5EF4-FFF2-40B4-BE49-F238E27FC236}">
                <a16:creationId xmlns:a16="http://schemas.microsoft.com/office/drawing/2014/main" id="{D83740D3-E56D-5FD9-1C2F-FC86FAB69369}"/>
              </a:ext>
            </a:extLst>
          </p:cNvPr>
          <p:cNvSpPr>
            <a:spLocks noChangeArrowheads="1"/>
          </p:cNvSpPr>
          <p:nvPr/>
        </p:nvSpPr>
        <p:spPr bwMode="auto">
          <a:xfrm>
            <a:off x="5580063" y="3060700"/>
            <a:ext cx="4500562" cy="2609850"/>
          </a:xfrm>
          <a:custGeom>
            <a:avLst/>
            <a:gdLst>
              <a:gd name="T0" fmla="*/ 1620145437 w 12501"/>
              <a:gd name="T1" fmla="*/ 939232861 h 7251"/>
              <a:gd name="T2" fmla="*/ 1620145437 w 12501"/>
              <a:gd name="T3" fmla="*/ 842070928 h 7251"/>
              <a:gd name="T4" fmla="*/ 259223155 w 12501"/>
              <a:gd name="T5" fmla="*/ 0 h 7251"/>
              <a:gd name="T6" fmla="*/ 0 w 12501"/>
              <a:gd name="T7" fmla="*/ 939232861 h 7251"/>
              <a:gd name="T8" fmla="*/ 1620145437 w 12501"/>
              <a:gd name="T9" fmla="*/ 939232861 h 7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01" h="7251">
                <a:moveTo>
                  <a:pt x="12500" y="7250"/>
                </a:moveTo>
                <a:lnTo>
                  <a:pt x="12500" y="6500"/>
                </a:lnTo>
                <a:lnTo>
                  <a:pt x="2000" y="0"/>
                </a:lnTo>
                <a:lnTo>
                  <a:pt x="0" y="7250"/>
                </a:lnTo>
                <a:lnTo>
                  <a:pt x="12500" y="7250"/>
                </a:lnTo>
              </a:path>
            </a:pathLst>
          </a:custGeom>
          <a:solidFill>
            <a:srgbClr val="168253"/>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0" name="Freeform 5">
            <a:extLst>
              <a:ext uri="{FF2B5EF4-FFF2-40B4-BE49-F238E27FC236}">
                <a16:creationId xmlns:a16="http://schemas.microsoft.com/office/drawing/2014/main" id="{4DD13D7A-3E36-9107-2E20-350EC7FE1A24}"/>
              </a:ext>
            </a:extLst>
          </p:cNvPr>
          <p:cNvSpPr>
            <a:spLocks noChangeArrowheads="1"/>
          </p:cNvSpPr>
          <p:nvPr/>
        </p:nvSpPr>
        <p:spPr bwMode="auto">
          <a:xfrm>
            <a:off x="0" y="3765550"/>
            <a:ext cx="5761038" cy="1905000"/>
          </a:xfrm>
          <a:custGeom>
            <a:avLst/>
            <a:gdLst>
              <a:gd name="T0" fmla="*/ 0 w 16001"/>
              <a:gd name="T1" fmla="*/ 685497676 h 5293"/>
              <a:gd name="T2" fmla="*/ 1879642250 w 16001"/>
              <a:gd name="T3" fmla="*/ 685497676 h 5293"/>
              <a:gd name="T4" fmla="*/ 2074088173 w 16001"/>
              <a:gd name="T5" fmla="*/ 0 h 5293"/>
              <a:gd name="T6" fmla="*/ 0 w 16001"/>
              <a:gd name="T7" fmla="*/ 329277073 h 5293"/>
              <a:gd name="T8" fmla="*/ 0 w 16001"/>
              <a:gd name="T9" fmla="*/ 685497676 h 5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01" h="5293">
                <a:moveTo>
                  <a:pt x="0" y="5292"/>
                </a:moveTo>
                <a:lnTo>
                  <a:pt x="14500" y="5292"/>
                </a:lnTo>
                <a:lnTo>
                  <a:pt x="16000" y="0"/>
                </a:lnTo>
                <a:lnTo>
                  <a:pt x="0" y="2542"/>
                </a:lnTo>
                <a:lnTo>
                  <a:pt x="0" y="5292"/>
                </a:lnTo>
              </a:path>
            </a:pathLst>
          </a:custGeom>
          <a:solidFill>
            <a:srgbClr val="3465A4"/>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1" name="Freeform 6">
            <a:extLst>
              <a:ext uri="{FF2B5EF4-FFF2-40B4-BE49-F238E27FC236}">
                <a16:creationId xmlns:a16="http://schemas.microsoft.com/office/drawing/2014/main" id="{AF7B786D-2CC9-F9E4-A794-FF6C3223A8DD}"/>
              </a:ext>
            </a:extLst>
          </p:cNvPr>
          <p:cNvSpPr>
            <a:spLocks noChangeArrowheads="1"/>
          </p:cNvSpPr>
          <p:nvPr/>
        </p:nvSpPr>
        <p:spPr bwMode="auto">
          <a:xfrm>
            <a:off x="0" y="539750"/>
            <a:ext cx="4319588" cy="3779838"/>
          </a:xfrm>
          <a:custGeom>
            <a:avLst/>
            <a:gdLst>
              <a:gd name="T0" fmla="*/ 0 w 12001"/>
              <a:gd name="T1" fmla="*/ 0 h 10501"/>
              <a:gd name="T2" fmla="*/ 0 w 12001"/>
              <a:gd name="T3" fmla="*/ 1360424204 h 10501"/>
              <a:gd name="T4" fmla="*/ 1554644233 w 12001"/>
              <a:gd name="T5" fmla="*/ 1101295630 h 10501"/>
              <a:gd name="T6" fmla="*/ 0 w 12001"/>
              <a:gd name="T7" fmla="*/ 0 h 105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01" h="10501">
                <a:moveTo>
                  <a:pt x="0" y="0"/>
                </a:moveTo>
                <a:lnTo>
                  <a:pt x="0" y="10500"/>
                </a:lnTo>
                <a:lnTo>
                  <a:pt x="12000" y="8500"/>
                </a:lnTo>
                <a:lnTo>
                  <a:pt x="0" y="0"/>
                </a:lnTo>
              </a:path>
            </a:pathLst>
          </a:custGeom>
          <a:solidFill>
            <a:srgbClr val="780373"/>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Rectangle 7">
            <a:extLst>
              <a:ext uri="{FF2B5EF4-FFF2-40B4-BE49-F238E27FC236}">
                <a16:creationId xmlns:a16="http://schemas.microsoft.com/office/drawing/2014/main" id="{0A20C9CE-1C30-EF1A-F2BE-C1D86E0B85BD}"/>
              </a:ext>
            </a:extLst>
          </p:cNvPr>
          <p:cNvSpPr>
            <a:spLocks noGrp="1" noChangeArrowheads="1"/>
          </p:cNvSpPr>
          <p:nvPr>
            <p:ph type="dt"/>
          </p:nvPr>
        </p:nvSpPr>
        <p:spPr bwMode="auto">
          <a:xfrm>
            <a:off x="360363" y="5219700"/>
            <a:ext cx="2335212" cy="3556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8000"/>
              </a:lnSpc>
              <a:spcBef>
                <a:spcPts val="38"/>
              </a:spcBef>
              <a:spcAft>
                <a:spcPts val="38"/>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DDDDDD"/>
                </a:solidFill>
                <a:latin typeface="+mn-lt"/>
              </a:defRPr>
            </a:lvl1pPr>
          </a:lstStyle>
          <a:p>
            <a:pPr>
              <a:defRPr/>
            </a:pPr>
            <a:endParaRPr lang="en-US" altLang="en-US"/>
          </a:p>
        </p:txBody>
      </p:sp>
      <p:sp>
        <p:nvSpPr>
          <p:cNvPr id="1032" name="Rectangle 8">
            <a:extLst>
              <a:ext uri="{FF2B5EF4-FFF2-40B4-BE49-F238E27FC236}">
                <a16:creationId xmlns:a16="http://schemas.microsoft.com/office/drawing/2014/main" id="{78DBBC3E-EAE2-A656-775E-843A8F7ADFE0}"/>
              </a:ext>
            </a:extLst>
          </p:cNvPr>
          <p:cNvSpPr>
            <a:spLocks noGrp="1" noChangeArrowheads="1"/>
          </p:cNvSpPr>
          <p:nvPr>
            <p:ph type="ftr"/>
          </p:nvPr>
        </p:nvSpPr>
        <p:spPr bwMode="auto">
          <a:xfrm>
            <a:off x="3419475" y="5219700"/>
            <a:ext cx="3235325" cy="355600"/>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8000"/>
              </a:lnSpc>
              <a:spcBef>
                <a:spcPts val="38"/>
              </a:spcBef>
              <a:spcAft>
                <a:spcPts val="38"/>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DDDDDD"/>
                </a:solidFill>
                <a:latin typeface="+mn-lt"/>
              </a:defRPr>
            </a:lvl1pPr>
          </a:lstStyle>
          <a:p>
            <a:pPr>
              <a:defRPr/>
            </a:pPr>
            <a:endParaRPr lang="en-US" altLang="en-US"/>
          </a:p>
        </p:txBody>
      </p:sp>
      <p:sp>
        <p:nvSpPr>
          <p:cNvPr id="1033" name="Rectangle 9">
            <a:extLst>
              <a:ext uri="{FF2B5EF4-FFF2-40B4-BE49-F238E27FC236}">
                <a16:creationId xmlns:a16="http://schemas.microsoft.com/office/drawing/2014/main" id="{A7388818-714A-155C-D1BB-4381DAD35036}"/>
              </a:ext>
            </a:extLst>
          </p:cNvPr>
          <p:cNvSpPr>
            <a:spLocks noGrp="1" noChangeArrowheads="1"/>
          </p:cNvSpPr>
          <p:nvPr>
            <p:ph type="sldNum"/>
          </p:nvPr>
        </p:nvSpPr>
        <p:spPr bwMode="auto">
          <a:xfrm>
            <a:off x="7380288" y="5219700"/>
            <a:ext cx="2335212" cy="3556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8000"/>
              </a:lnSpc>
              <a:spcBef>
                <a:spcPts val="38"/>
              </a:spcBef>
              <a:spcAft>
                <a:spcPts val="38"/>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DDDDDD"/>
                </a:solidFill>
                <a:latin typeface="+mn-lt"/>
              </a:defRPr>
            </a:lvl1pPr>
          </a:lstStyle>
          <a:p>
            <a:pPr>
              <a:defRPr/>
            </a:pPr>
            <a:fld id="{1FE15D77-FA4B-4283-A6AA-0C180942AECC}" type="slidenum">
              <a:rPr lang="en-US" altLang="en-US"/>
              <a:pPr>
                <a:defRPr/>
              </a:pPr>
              <a:t>‹#›</a:t>
            </a:fld>
            <a:endParaRPr lang="en-US" altLang="en-US"/>
          </a:p>
        </p:txBody>
      </p:sp>
      <p:sp>
        <p:nvSpPr>
          <p:cNvPr id="1035" name="Rectangle 10">
            <a:extLst>
              <a:ext uri="{FF2B5EF4-FFF2-40B4-BE49-F238E27FC236}">
                <a16:creationId xmlns:a16="http://schemas.microsoft.com/office/drawing/2014/main" id="{2E3CBB70-E0BA-268D-E3F4-5AADCA2D1025}"/>
              </a:ext>
            </a:extLst>
          </p:cNvPr>
          <p:cNvSpPr>
            <a:spLocks noGrp="1" noChangeArrowheads="1"/>
          </p:cNvSpPr>
          <p:nvPr>
            <p:ph type="body" idx="1"/>
          </p:nvPr>
        </p:nvSpPr>
        <p:spPr bwMode="auto">
          <a:xfrm>
            <a:off x="3779838" y="1979613"/>
            <a:ext cx="2514600" cy="179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12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36" name="Rectangle 11">
            <a:extLst>
              <a:ext uri="{FF2B5EF4-FFF2-40B4-BE49-F238E27FC236}">
                <a16:creationId xmlns:a16="http://schemas.microsoft.com/office/drawing/2014/main" id="{FD6FF901-B842-32DF-99AB-6A9786EE3C90}"/>
              </a:ext>
            </a:extLst>
          </p:cNvPr>
          <p:cNvSpPr>
            <a:spLocks noGrp="1" noChangeArrowheads="1"/>
          </p:cNvSpPr>
          <p:nvPr>
            <p:ph type="title"/>
          </p:nvPr>
        </p:nvSpPr>
        <p:spPr bwMode="auto">
          <a:xfrm>
            <a:off x="539750" y="179388"/>
            <a:ext cx="3954463"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ctr" defTabSz="457200" rtl="0" eaLnBrk="0" fontAlgn="base" hangingPunct="0">
        <a:lnSpc>
          <a:spcPct val="98000"/>
        </a:lnSpc>
        <a:spcBef>
          <a:spcPts val="38"/>
        </a:spcBef>
        <a:spcAft>
          <a:spcPts val="38"/>
        </a:spcAft>
        <a:buClr>
          <a:srgbClr val="000000"/>
        </a:buClr>
        <a:buSzPct val="100000"/>
        <a:buFont typeface="Times New Roman" panose="02020603050405020304" pitchFamily="18" charset="0"/>
        <a:defRPr sz="3300" kern="1200">
          <a:solidFill>
            <a:srgbClr val="FFFFFF"/>
          </a:solidFill>
          <a:latin typeface="+mj-lt"/>
          <a:ea typeface="+mj-ea"/>
          <a:cs typeface="+mj-cs"/>
        </a:defRPr>
      </a:lvl1pPr>
      <a:lvl2pPr algn="ctr" defTabSz="457200" rtl="0" eaLnBrk="0" fontAlgn="base" hangingPunct="0">
        <a:lnSpc>
          <a:spcPct val="98000"/>
        </a:lnSpc>
        <a:spcBef>
          <a:spcPts val="38"/>
        </a:spcBef>
        <a:spcAft>
          <a:spcPts val="38"/>
        </a:spcAft>
        <a:buClr>
          <a:srgbClr val="000000"/>
        </a:buClr>
        <a:buSzPct val="100000"/>
        <a:buFont typeface="Times New Roman" panose="02020603050405020304" pitchFamily="18" charset="0"/>
        <a:defRPr sz="3300">
          <a:solidFill>
            <a:srgbClr val="FFFFFF"/>
          </a:solidFill>
          <a:latin typeface="DejaVu Sans" charset="0"/>
          <a:cs typeface="Segoe UI" panose="020B0502040204020203" pitchFamily="34" charset="0"/>
        </a:defRPr>
      </a:lvl2pPr>
      <a:lvl3pPr algn="ctr" defTabSz="457200" rtl="0" eaLnBrk="0" fontAlgn="base" hangingPunct="0">
        <a:lnSpc>
          <a:spcPct val="98000"/>
        </a:lnSpc>
        <a:spcBef>
          <a:spcPts val="38"/>
        </a:spcBef>
        <a:spcAft>
          <a:spcPts val="38"/>
        </a:spcAft>
        <a:buClr>
          <a:srgbClr val="000000"/>
        </a:buClr>
        <a:buSzPct val="100000"/>
        <a:buFont typeface="Times New Roman" panose="02020603050405020304" pitchFamily="18" charset="0"/>
        <a:defRPr sz="3300">
          <a:solidFill>
            <a:srgbClr val="FFFFFF"/>
          </a:solidFill>
          <a:latin typeface="DejaVu Sans" charset="0"/>
          <a:cs typeface="Segoe UI" panose="020B0502040204020203" pitchFamily="34" charset="0"/>
        </a:defRPr>
      </a:lvl3pPr>
      <a:lvl4pPr algn="ctr" defTabSz="457200" rtl="0" eaLnBrk="0" fontAlgn="base" hangingPunct="0">
        <a:lnSpc>
          <a:spcPct val="98000"/>
        </a:lnSpc>
        <a:spcBef>
          <a:spcPts val="38"/>
        </a:spcBef>
        <a:spcAft>
          <a:spcPts val="38"/>
        </a:spcAft>
        <a:buClr>
          <a:srgbClr val="000000"/>
        </a:buClr>
        <a:buSzPct val="100000"/>
        <a:buFont typeface="Times New Roman" panose="02020603050405020304" pitchFamily="18" charset="0"/>
        <a:defRPr sz="3300">
          <a:solidFill>
            <a:srgbClr val="FFFFFF"/>
          </a:solidFill>
          <a:latin typeface="DejaVu Sans" charset="0"/>
          <a:cs typeface="Segoe UI" panose="020B0502040204020203" pitchFamily="34" charset="0"/>
        </a:defRPr>
      </a:lvl4pPr>
      <a:lvl5pPr algn="ctr" defTabSz="457200" rtl="0" eaLnBrk="0" fontAlgn="base" hangingPunct="0">
        <a:lnSpc>
          <a:spcPct val="98000"/>
        </a:lnSpc>
        <a:spcBef>
          <a:spcPts val="38"/>
        </a:spcBef>
        <a:spcAft>
          <a:spcPts val="38"/>
        </a:spcAft>
        <a:buClr>
          <a:srgbClr val="000000"/>
        </a:buClr>
        <a:buSzPct val="100000"/>
        <a:buFont typeface="Times New Roman" panose="02020603050405020304" pitchFamily="18" charset="0"/>
        <a:defRPr sz="3300">
          <a:solidFill>
            <a:srgbClr val="FFFFFF"/>
          </a:solidFill>
          <a:latin typeface="DejaVu Sans" charset="0"/>
          <a:cs typeface="Segoe UI" panose="020B0502040204020203" pitchFamily="34" charset="0"/>
        </a:defRPr>
      </a:lvl5pPr>
      <a:lvl6pPr marL="2514600" indent="-228600" algn="ctr" defTabSz="457200" rtl="0" fontAlgn="base" hangingPunct="0">
        <a:lnSpc>
          <a:spcPct val="98000"/>
        </a:lnSpc>
        <a:spcBef>
          <a:spcPts val="38"/>
        </a:spcBef>
        <a:spcAft>
          <a:spcPts val="38"/>
        </a:spcAft>
        <a:buClr>
          <a:srgbClr val="000000"/>
        </a:buClr>
        <a:buSzPct val="100000"/>
        <a:buFont typeface="Times New Roman" panose="02020603050405020304" pitchFamily="18" charset="0"/>
        <a:defRPr sz="3300">
          <a:solidFill>
            <a:srgbClr val="FFFFFF"/>
          </a:solidFill>
          <a:latin typeface="DejaVu Sans" charset="0"/>
          <a:cs typeface="Segoe UI" panose="020B0502040204020203" pitchFamily="34" charset="0"/>
        </a:defRPr>
      </a:lvl6pPr>
      <a:lvl7pPr marL="2971800" indent="-228600" algn="ctr" defTabSz="457200" rtl="0" fontAlgn="base" hangingPunct="0">
        <a:lnSpc>
          <a:spcPct val="98000"/>
        </a:lnSpc>
        <a:spcBef>
          <a:spcPts val="38"/>
        </a:spcBef>
        <a:spcAft>
          <a:spcPts val="38"/>
        </a:spcAft>
        <a:buClr>
          <a:srgbClr val="000000"/>
        </a:buClr>
        <a:buSzPct val="100000"/>
        <a:buFont typeface="Times New Roman" panose="02020603050405020304" pitchFamily="18" charset="0"/>
        <a:defRPr sz="3300">
          <a:solidFill>
            <a:srgbClr val="FFFFFF"/>
          </a:solidFill>
          <a:latin typeface="DejaVu Sans" charset="0"/>
          <a:cs typeface="Segoe UI" panose="020B0502040204020203" pitchFamily="34" charset="0"/>
        </a:defRPr>
      </a:lvl7pPr>
      <a:lvl8pPr marL="3429000" indent="-228600" algn="ctr" defTabSz="457200" rtl="0" fontAlgn="base" hangingPunct="0">
        <a:lnSpc>
          <a:spcPct val="98000"/>
        </a:lnSpc>
        <a:spcBef>
          <a:spcPts val="38"/>
        </a:spcBef>
        <a:spcAft>
          <a:spcPts val="38"/>
        </a:spcAft>
        <a:buClr>
          <a:srgbClr val="000000"/>
        </a:buClr>
        <a:buSzPct val="100000"/>
        <a:buFont typeface="Times New Roman" panose="02020603050405020304" pitchFamily="18" charset="0"/>
        <a:defRPr sz="3300">
          <a:solidFill>
            <a:srgbClr val="FFFFFF"/>
          </a:solidFill>
          <a:latin typeface="DejaVu Sans" charset="0"/>
          <a:cs typeface="Segoe UI" panose="020B0502040204020203" pitchFamily="34" charset="0"/>
        </a:defRPr>
      </a:lvl8pPr>
      <a:lvl9pPr marL="3886200" indent="-228600" algn="ctr" defTabSz="457200" rtl="0" fontAlgn="base" hangingPunct="0">
        <a:lnSpc>
          <a:spcPct val="98000"/>
        </a:lnSpc>
        <a:spcBef>
          <a:spcPts val="38"/>
        </a:spcBef>
        <a:spcAft>
          <a:spcPts val="38"/>
        </a:spcAft>
        <a:buClr>
          <a:srgbClr val="000000"/>
        </a:buClr>
        <a:buSzPct val="100000"/>
        <a:buFont typeface="Times New Roman" panose="02020603050405020304" pitchFamily="18" charset="0"/>
        <a:defRPr sz="3300">
          <a:solidFill>
            <a:srgbClr val="FFFFFF"/>
          </a:solidFill>
          <a:latin typeface="DejaVu Sans" charset="0"/>
          <a:cs typeface="Segoe UI" panose="020B0502040204020203" pitchFamily="34" charset="0"/>
        </a:defRPr>
      </a:lvl9pPr>
    </p:titleStyle>
    <p:bodyStyle>
      <a:lvl1pPr marL="342900" indent="-342900" algn="ctr" defTabSz="457200" rtl="0" eaLnBrk="0" fontAlgn="base" hangingPunct="0">
        <a:lnSpc>
          <a:spcPct val="98000"/>
        </a:lnSpc>
        <a:spcBef>
          <a:spcPts val="38"/>
        </a:spcBef>
        <a:spcAft>
          <a:spcPts val="1100"/>
        </a:spcAft>
        <a:buClr>
          <a:srgbClr val="000000"/>
        </a:buClr>
        <a:buSzPct val="100000"/>
        <a:buFont typeface="Times New Roman" panose="02020603050405020304" pitchFamily="18" charset="0"/>
        <a:defRPr sz="2400" kern="1200">
          <a:solidFill>
            <a:srgbClr val="666666"/>
          </a:solidFill>
          <a:latin typeface="+mn-lt"/>
          <a:ea typeface="+mn-ea"/>
          <a:cs typeface="+mn-cs"/>
        </a:defRPr>
      </a:lvl1pPr>
      <a:lvl2pPr marL="742950" indent="-285750" algn="ctr" defTabSz="457200" rtl="0" eaLnBrk="0" fontAlgn="base" hangingPunct="0">
        <a:lnSpc>
          <a:spcPct val="98000"/>
        </a:lnSpc>
        <a:spcBef>
          <a:spcPts val="38"/>
        </a:spcBef>
        <a:spcAft>
          <a:spcPts val="888"/>
        </a:spcAft>
        <a:buClr>
          <a:srgbClr val="000000"/>
        </a:buClr>
        <a:buSzPct val="100000"/>
        <a:buFont typeface="Times New Roman" panose="02020603050405020304" pitchFamily="18" charset="0"/>
        <a:defRPr kern="1200">
          <a:solidFill>
            <a:srgbClr val="666666"/>
          </a:solidFill>
          <a:latin typeface="+mn-lt"/>
          <a:ea typeface="+mn-ea"/>
          <a:cs typeface="+mn-cs"/>
        </a:defRPr>
      </a:lvl2pPr>
      <a:lvl3pPr marL="1143000" indent="-228600" algn="ctr" defTabSz="457200" rtl="0" eaLnBrk="0" fontAlgn="base" hangingPunct="0">
        <a:lnSpc>
          <a:spcPct val="98000"/>
        </a:lnSpc>
        <a:spcBef>
          <a:spcPts val="38"/>
        </a:spcBef>
        <a:spcAft>
          <a:spcPts val="675"/>
        </a:spcAft>
        <a:buClr>
          <a:srgbClr val="000000"/>
        </a:buClr>
        <a:buSzPct val="100000"/>
        <a:buFont typeface="Times New Roman" panose="02020603050405020304" pitchFamily="18" charset="0"/>
        <a:defRPr sz="1400" kern="1200">
          <a:solidFill>
            <a:srgbClr val="666666"/>
          </a:solidFill>
          <a:latin typeface="+mn-lt"/>
          <a:ea typeface="+mn-ea"/>
          <a:cs typeface="+mn-cs"/>
        </a:defRPr>
      </a:lvl3pPr>
      <a:lvl4pPr marL="1600200" indent="-228600" algn="ctr" defTabSz="457200" rtl="0" eaLnBrk="0" fontAlgn="base" hangingPunct="0">
        <a:lnSpc>
          <a:spcPct val="98000"/>
        </a:lnSpc>
        <a:spcBef>
          <a:spcPts val="38"/>
        </a:spcBef>
        <a:spcAft>
          <a:spcPts val="463"/>
        </a:spcAft>
        <a:buClr>
          <a:srgbClr val="000000"/>
        </a:buClr>
        <a:buSzPct val="100000"/>
        <a:buFont typeface="Times New Roman" panose="02020603050405020304" pitchFamily="18" charset="0"/>
        <a:defRPr sz="1000" kern="1200">
          <a:solidFill>
            <a:srgbClr val="666666"/>
          </a:solidFill>
          <a:latin typeface="+mn-lt"/>
          <a:ea typeface="+mn-ea"/>
          <a:cs typeface="+mn-cs"/>
        </a:defRPr>
      </a:lvl4pPr>
      <a:lvl5pPr marL="2057400" indent="-228600" algn="ctr" defTabSz="457200" rtl="0" eaLnBrk="0" fontAlgn="base" hangingPunct="0">
        <a:lnSpc>
          <a:spcPct val="98000"/>
        </a:lnSpc>
        <a:spcBef>
          <a:spcPts val="38"/>
        </a:spcBef>
        <a:spcAft>
          <a:spcPts val="250"/>
        </a:spcAft>
        <a:buClr>
          <a:srgbClr val="000000"/>
        </a:buClr>
        <a:buSzPct val="100000"/>
        <a:buFont typeface="Times New Roman" panose="02020603050405020304" pitchFamily="18" charset="0"/>
        <a:defRPr sz="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Freeform 1">
            <a:extLst>
              <a:ext uri="{FF2B5EF4-FFF2-40B4-BE49-F238E27FC236}">
                <a16:creationId xmlns:a16="http://schemas.microsoft.com/office/drawing/2014/main" id="{DF6C09F3-F49E-EC25-7F81-848FE742384D}"/>
              </a:ext>
            </a:extLst>
          </p:cNvPr>
          <p:cNvSpPr>
            <a:spLocks noChangeArrowheads="1"/>
          </p:cNvSpPr>
          <p:nvPr/>
        </p:nvSpPr>
        <p:spPr bwMode="auto">
          <a:xfrm>
            <a:off x="-36513" y="0"/>
            <a:ext cx="3276601" cy="3240088"/>
          </a:xfrm>
          <a:custGeom>
            <a:avLst/>
            <a:gdLst>
              <a:gd name="T0" fmla="*/ 0 w 9103"/>
              <a:gd name="T1" fmla="*/ 0 h 9001"/>
              <a:gd name="T2" fmla="*/ 1179274364 w 9103"/>
              <a:gd name="T3" fmla="*/ 0 h 9001"/>
              <a:gd name="T4" fmla="*/ 790588065 w 9103"/>
              <a:gd name="T5" fmla="*/ 1166204179 h 9001"/>
              <a:gd name="T6" fmla="*/ 13215468 w 9103"/>
              <a:gd name="T7" fmla="*/ 583102090 h 9001"/>
              <a:gd name="T8" fmla="*/ 0 w 9103"/>
              <a:gd name="T9" fmla="*/ 0 h 9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03" h="9001">
                <a:moveTo>
                  <a:pt x="0" y="0"/>
                </a:moveTo>
                <a:lnTo>
                  <a:pt x="9102" y="0"/>
                </a:lnTo>
                <a:lnTo>
                  <a:pt x="6102" y="9000"/>
                </a:lnTo>
                <a:lnTo>
                  <a:pt x="102" y="4500"/>
                </a:lnTo>
                <a:lnTo>
                  <a:pt x="0" y="0"/>
                </a:lnTo>
              </a:path>
            </a:pathLst>
          </a:custGeom>
          <a:solidFill>
            <a:srgbClr val="F10D0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1" name="Freeform 2">
            <a:extLst>
              <a:ext uri="{FF2B5EF4-FFF2-40B4-BE49-F238E27FC236}">
                <a16:creationId xmlns:a16="http://schemas.microsoft.com/office/drawing/2014/main" id="{0049D2FD-D80C-4D26-69ED-F2B3CE46F2B4}"/>
              </a:ext>
            </a:extLst>
          </p:cNvPr>
          <p:cNvSpPr>
            <a:spLocks noChangeArrowheads="1"/>
          </p:cNvSpPr>
          <p:nvPr/>
        </p:nvSpPr>
        <p:spPr bwMode="auto">
          <a:xfrm>
            <a:off x="3240088" y="0"/>
            <a:ext cx="5400675" cy="1081088"/>
          </a:xfrm>
          <a:custGeom>
            <a:avLst/>
            <a:gdLst>
              <a:gd name="T0" fmla="*/ 129615120 w 15001"/>
              <a:gd name="T1" fmla="*/ 0 h 3001"/>
              <a:gd name="T2" fmla="*/ 0 w 15001"/>
              <a:gd name="T3" fmla="*/ 389324249 h 3001"/>
              <a:gd name="T4" fmla="*/ 1944226799 w 15001"/>
              <a:gd name="T5" fmla="*/ 0 h 3001"/>
              <a:gd name="T6" fmla="*/ 129615120 w 15001"/>
              <a:gd name="T7" fmla="*/ 0 h 30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01" h="3001">
                <a:moveTo>
                  <a:pt x="1000" y="0"/>
                </a:moveTo>
                <a:lnTo>
                  <a:pt x="0" y="3000"/>
                </a:lnTo>
                <a:lnTo>
                  <a:pt x="15000" y="0"/>
                </a:lnTo>
                <a:lnTo>
                  <a:pt x="1000" y="0"/>
                </a:lnTo>
              </a:path>
            </a:pathLst>
          </a:custGeom>
          <a:solidFill>
            <a:srgbClr val="EA75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Freeform 3">
            <a:extLst>
              <a:ext uri="{FF2B5EF4-FFF2-40B4-BE49-F238E27FC236}">
                <a16:creationId xmlns:a16="http://schemas.microsoft.com/office/drawing/2014/main" id="{2DBEC761-0ABD-F7F6-896C-9A4CDAA3AAEB}"/>
              </a:ext>
            </a:extLst>
          </p:cNvPr>
          <p:cNvSpPr>
            <a:spLocks noChangeArrowheads="1"/>
          </p:cNvSpPr>
          <p:nvPr/>
        </p:nvSpPr>
        <p:spPr bwMode="auto">
          <a:xfrm>
            <a:off x="6119813" y="0"/>
            <a:ext cx="3960812" cy="3779838"/>
          </a:xfrm>
          <a:custGeom>
            <a:avLst/>
            <a:gdLst>
              <a:gd name="T0" fmla="*/ 1425925444 w 11001"/>
              <a:gd name="T1" fmla="*/ 0 h 10501"/>
              <a:gd name="T2" fmla="*/ 0 w 11001"/>
              <a:gd name="T3" fmla="*/ 323910628 h 10501"/>
              <a:gd name="T4" fmla="*/ 1425925444 w 11001"/>
              <a:gd name="T5" fmla="*/ 1360424204 h 10501"/>
              <a:gd name="T6" fmla="*/ 1425925444 w 11001"/>
              <a:gd name="T7" fmla="*/ 0 h 105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01" h="10501">
                <a:moveTo>
                  <a:pt x="11000" y="0"/>
                </a:moveTo>
                <a:lnTo>
                  <a:pt x="0" y="2500"/>
                </a:lnTo>
                <a:lnTo>
                  <a:pt x="11000" y="10500"/>
                </a:lnTo>
                <a:lnTo>
                  <a:pt x="11000" y="0"/>
                </a:lnTo>
              </a:path>
            </a:pathLst>
          </a:custGeom>
          <a:solidFill>
            <a:srgbClr val="E8A20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Freeform 4">
            <a:extLst>
              <a:ext uri="{FF2B5EF4-FFF2-40B4-BE49-F238E27FC236}">
                <a16:creationId xmlns:a16="http://schemas.microsoft.com/office/drawing/2014/main" id="{12EDBF4C-7868-3F9C-0F25-59D1062DDF80}"/>
              </a:ext>
            </a:extLst>
          </p:cNvPr>
          <p:cNvSpPr>
            <a:spLocks noChangeArrowheads="1"/>
          </p:cNvSpPr>
          <p:nvPr/>
        </p:nvSpPr>
        <p:spPr bwMode="auto">
          <a:xfrm>
            <a:off x="6840538" y="2519363"/>
            <a:ext cx="3240087" cy="3149600"/>
          </a:xfrm>
          <a:custGeom>
            <a:avLst/>
            <a:gdLst>
              <a:gd name="T0" fmla="*/ 1166203459 w 9001"/>
              <a:gd name="T1" fmla="*/ 582918581 h 8751"/>
              <a:gd name="T2" fmla="*/ 388734486 w 9001"/>
              <a:gd name="T3" fmla="*/ 0 h 8751"/>
              <a:gd name="T4" fmla="*/ 0 w 9001"/>
              <a:gd name="T5" fmla="*/ 1133452897 h 8751"/>
              <a:gd name="T6" fmla="*/ 1166203459 w 9001"/>
              <a:gd name="T7" fmla="*/ 1133452897 h 8751"/>
              <a:gd name="T8" fmla="*/ 1166203459 w 9001"/>
              <a:gd name="T9" fmla="*/ 582918581 h 87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01" h="8751">
                <a:moveTo>
                  <a:pt x="9000" y="4500"/>
                </a:moveTo>
                <a:lnTo>
                  <a:pt x="3000" y="0"/>
                </a:lnTo>
                <a:lnTo>
                  <a:pt x="0" y="8750"/>
                </a:lnTo>
                <a:lnTo>
                  <a:pt x="9000" y="8750"/>
                </a:lnTo>
                <a:lnTo>
                  <a:pt x="9000" y="4500"/>
                </a:lnTo>
              </a:path>
            </a:pathLst>
          </a:custGeom>
          <a:solidFill>
            <a:srgbClr val="168253"/>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4" name="Freeform 5">
            <a:extLst>
              <a:ext uri="{FF2B5EF4-FFF2-40B4-BE49-F238E27FC236}">
                <a16:creationId xmlns:a16="http://schemas.microsoft.com/office/drawing/2014/main" id="{D84B400B-9C45-F623-B931-F90BCC49DCC9}"/>
              </a:ext>
            </a:extLst>
          </p:cNvPr>
          <p:cNvSpPr>
            <a:spLocks noChangeArrowheads="1"/>
          </p:cNvSpPr>
          <p:nvPr/>
        </p:nvSpPr>
        <p:spPr bwMode="auto">
          <a:xfrm>
            <a:off x="1800225" y="4500563"/>
            <a:ext cx="5040313" cy="1169987"/>
          </a:xfrm>
          <a:custGeom>
            <a:avLst/>
            <a:gdLst>
              <a:gd name="T0" fmla="*/ 0 w 14001"/>
              <a:gd name="T1" fmla="*/ 420931524 h 3251"/>
              <a:gd name="T2" fmla="*/ 1684768450 w 14001"/>
              <a:gd name="T3" fmla="*/ 420931524 h 3251"/>
              <a:gd name="T4" fmla="*/ 1814366161 w 14001"/>
              <a:gd name="T5" fmla="*/ 0 h 3251"/>
              <a:gd name="T6" fmla="*/ 0 w 14001"/>
              <a:gd name="T7" fmla="*/ 420931524 h 32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01" h="3251">
                <a:moveTo>
                  <a:pt x="0" y="3250"/>
                </a:moveTo>
                <a:lnTo>
                  <a:pt x="13000" y="3250"/>
                </a:lnTo>
                <a:lnTo>
                  <a:pt x="14000" y="0"/>
                </a:lnTo>
                <a:lnTo>
                  <a:pt x="0" y="3250"/>
                </a:lnTo>
              </a:path>
            </a:pathLst>
          </a:custGeom>
          <a:solidFill>
            <a:srgbClr val="3465A4"/>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5" name="Freeform 6">
            <a:extLst>
              <a:ext uri="{FF2B5EF4-FFF2-40B4-BE49-F238E27FC236}">
                <a16:creationId xmlns:a16="http://schemas.microsoft.com/office/drawing/2014/main" id="{3FA42D0C-3EB7-191E-CFB4-2A641794D791}"/>
              </a:ext>
            </a:extLst>
          </p:cNvPr>
          <p:cNvSpPr>
            <a:spLocks noChangeArrowheads="1"/>
          </p:cNvSpPr>
          <p:nvPr/>
        </p:nvSpPr>
        <p:spPr bwMode="auto">
          <a:xfrm>
            <a:off x="-36513" y="2160588"/>
            <a:ext cx="3997326" cy="3538537"/>
          </a:xfrm>
          <a:custGeom>
            <a:avLst/>
            <a:gdLst>
              <a:gd name="T0" fmla="*/ 0 w 11103"/>
              <a:gd name="T1" fmla="*/ 1273519502 h 9831"/>
              <a:gd name="T2" fmla="*/ 207644579 w 11103"/>
              <a:gd name="T3" fmla="*/ 1273519502 h 9831"/>
              <a:gd name="T4" fmla="*/ 1438996317 w 11103"/>
              <a:gd name="T5" fmla="*/ 971657928 h 9831"/>
              <a:gd name="T6" fmla="*/ 13220734 w 11103"/>
              <a:gd name="T7" fmla="*/ 0 h 9831"/>
              <a:gd name="T8" fmla="*/ 0 w 11103"/>
              <a:gd name="T9" fmla="*/ 1273519502 h 98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03" h="9831">
                <a:moveTo>
                  <a:pt x="0" y="9830"/>
                </a:moveTo>
                <a:lnTo>
                  <a:pt x="1602" y="9830"/>
                </a:lnTo>
                <a:lnTo>
                  <a:pt x="11102" y="7500"/>
                </a:lnTo>
                <a:lnTo>
                  <a:pt x="102" y="0"/>
                </a:lnTo>
                <a:lnTo>
                  <a:pt x="0" y="9830"/>
                </a:lnTo>
              </a:path>
            </a:pathLst>
          </a:custGeom>
          <a:solidFill>
            <a:srgbClr val="780373"/>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Rectangle 7">
            <a:extLst>
              <a:ext uri="{FF2B5EF4-FFF2-40B4-BE49-F238E27FC236}">
                <a16:creationId xmlns:a16="http://schemas.microsoft.com/office/drawing/2014/main" id="{F59150DF-5FD8-53BF-CE5E-E9632876B3E7}"/>
              </a:ext>
            </a:extLst>
          </p:cNvPr>
          <p:cNvSpPr>
            <a:spLocks noGrp="1" noChangeArrowheads="1"/>
          </p:cNvSpPr>
          <p:nvPr>
            <p:ph type="dt"/>
          </p:nvPr>
        </p:nvSpPr>
        <p:spPr bwMode="auto">
          <a:xfrm>
            <a:off x="360363" y="5219700"/>
            <a:ext cx="2335212" cy="355600"/>
          </a:xfrm>
          <a:prstGeom prst="rect">
            <a:avLst/>
          </a:prstGeom>
          <a:noFill/>
          <a:ln>
            <a:noFill/>
          </a:ln>
          <a:effectLst/>
        </p:spPr>
        <p:txBody>
          <a:bodyPr vert="horz" wrap="square" lIns="0" tIns="0" rIns="0" bIns="0" numCol="1" anchor="t" anchorCtr="0" compatLnSpc="1">
            <a:prstTxWarp prst="textNoShape">
              <a:avLst/>
            </a:prstTxWarp>
          </a:bodyPr>
          <a:lstStyle>
            <a:lvl1pPr algn="just" eaLnBrk="1">
              <a:lnSpc>
                <a:spcPct val="98000"/>
              </a:lnSpc>
              <a:spcBef>
                <a:spcPts val="38"/>
              </a:spcBef>
              <a:spcAft>
                <a:spcPts val="38"/>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DDDDDD"/>
                </a:solidFill>
                <a:latin typeface="+mn-lt"/>
              </a:defRPr>
            </a:lvl1pPr>
          </a:lstStyle>
          <a:p>
            <a:pPr>
              <a:defRPr/>
            </a:pPr>
            <a:endParaRPr lang="en-US" altLang="en-US"/>
          </a:p>
        </p:txBody>
      </p:sp>
      <p:sp>
        <p:nvSpPr>
          <p:cNvPr id="2056" name="Rectangle 8">
            <a:extLst>
              <a:ext uri="{FF2B5EF4-FFF2-40B4-BE49-F238E27FC236}">
                <a16:creationId xmlns:a16="http://schemas.microsoft.com/office/drawing/2014/main" id="{FC8DC5B2-668D-CA97-175F-EE739FE4EBE4}"/>
              </a:ext>
            </a:extLst>
          </p:cNvPr>
          <p:cNvSpPr>
            <a:spLocks noGrp="1" noChangeArrowheads="1"/>
          </p:cNvSpPr>
          <p:nvPr>
            <p:ph type="ftr"/>
          </p:nvPr>
        </p:nvSpPr>
        <p:spPr bwMode="auto">
          <a:xfrm>
            <a:off x="3419475" y="5219700"/>
            <a:ext cx="3235325" cy="355600"/>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8000"/>
              </a:lnSpc>
              <a:spcBef>
                <a:spcPts val="38"/>
              </a:spcBef>
              <a:spcAft>
                <a:spcPts val="38"/>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DDDDDD"/>
                </a:solidFill>
                <a:latin typeface="+mn-lt"/>
              </a:defRPr>
            </a:lvl1pPr>
          </a:lstStyle>
          <a:p>
            <a:pPr>
              <a:defRPr/>
            </a:pPr>
            <a:endParaRPr lang="en-US" altLang="en-US"/>
          </a:p>
        </p:txBody>
      </p:sp>
      <p:sp>
        <p:nvSpPr>
          <p:cNvPr id="2057" name="Rectangle 9">
            <a:extLst>
              <a:ext uri="{FF2B5EF4-FFF2-40B4-BE49-F238E27FC236}">
                <a16:creationId xmlns:a16="http://schemas.microsoft.com/office/drawing/2014/main" id="{7E6CFF15-95E3-0766-9272-888B45601EB2}"/>
              </a:ext>
            </a:extLst>
          </p:cNvPr>
          <p:cNvSpPr>
            <a:spLocks noGrp="1" noChangeArrowheads="1"/>
          </p:cNvSpPr>
          <p:nvPr>
            <p:ph type="sldNum"/>
          </p:nvPr>
        </p:nvSpPr>
        <p:spPr bwMode="auto">
          <a:xfrm>
            <a:off x="7380288" y="5219700"/>
            <a:ext cx="2335212" cy="3556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8000"/>
              </a:lnSpc>
              <a:spcBef>
                <a:spcPts val="38"/>
              </a:spcBef>
              <a:spcAft>
                <a:spcPts val="38"/>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DDDDDD"/>
                </a:solidFill>
                <a:latin typeface="+mn-lt"/>
              </a:defRPr>
            </a:lvl1pPr>
          </a:lstStyle>
          <a:p>
            <a:pPr>
              <a:defRPr/>
            </a:pPr>
            <a:fld id="{653B991A-1180-419B-B921-2769B7C9DF49}" type="slidenum">
              <a:rPr lang="en-US" altLang="en-US"/>
              <a:pPr>
                <a:defRPr/>
              </a:pPr>
              <a:t>‹#›</a:t>
            </a:fld>
            <a:endParaRPr lang="en-US" altLang="en-US"/>
          </a:p>
        </p:txBody>
      </p:sp>
      <p:sp>
        <p:nvSpPr>
          <p:cNvPr id="2059" name="Rectangle 10">
            <a:extLst>
              <a:ext uri="{FF2B5EF4-FFF2-40B4-BE49-F238E27FC236}">
                <a16:creationId xmlns:a16="http://schemas.microsoft.com/office/drawing/2014/main" id="{FAC602FE-A5D2-4251-1484-FD40EE8EBC69}"/>
              </a:ext>
            </a:extLst>
          </p:cNvPr>
          <p:cNvSpPr>
            <a:spLocks noGrp="1" noChangeArrowheads="1"/>
          </p:cNvSpPr>
          <p:nvPr>
            <p:ph type="title"/>
          </p:nvPr>
        </p:nvSpPr>
        <p:spPr bwMode="auto">
          <a:xfrm>
            <a:off x="2879725" y="900113"/>
            <a:ext cx="4314825" cy="1074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2060" name="Rectangle 11">
            <a:extLst>
              <a:ext uri="{FF2B5EF4-FFF2-40B4-BE49-F238E27FC236}">
                <a16:creationId xmlns:a16="http://schemas.microsoft.com/office/drawing/2014/main" id="{91614BBD-592E-2E15-5D8D-162D9B3852CE}"/>
              </a:ext>
            </a:extLst>
          </p:cNvPr>
          <p:cNvSpPr>
            <a:spLocks noGrp="1" noChangeArrowheads="1"/>
          </p:cNvSpPr>
          <p:nvPr>
            <p:ph type="body" idx="1"/>
          </p:nvPr>
        </p:nvSpPr>
        <p:spPr bwMode="auto">
          <a:xfrm>
            <a:off x="2879725" y="2160588"/>
            <a:ext cx="4314825"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0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457200" rtl="0" eaLnBrk="0" fontAlgn="base" hangingPunct="0">
        <a:lnSpc>
          <a:spcPct val="98000"/>
        </a:lnSpc>
        <a:spcBef>
          <a:spcPts val="38"/>
        </a:spcBef>
        <a:spcAft>
          <a:spcPts val="38"/>
        </a:spcAft>
        <a:buClr>
          <a:srgbClr val="000000"/>
        </a:buClr>
        <a:buSzPct val="100000"/>
        <a:buFont typeface="Times New Roman" panose="02020603050405020304" pitchFamily="18" charset="0"/>
        <a:defRPr sz="2100" kern="1200">
          <a:solidFill>
            <a:srgbClr val="333333"/>
          </a:solidFill>
          <a:latin typeface="+mj-lt"/>
          <a:ea typeface="+mj-ea"/>
          <a:cs typeface="+mj-cs"/>
        </a:defRPr>
      </a:lvl1pPr>
      <a:lvl2pPr algn="ctr" defTabSz="457200" rtl="0" eaLnBrk="0" fontAlgn="base" hangingPunct="0">
        <a:lnSpc>
          <a:spcPct val="98000"/>
        </a:lnSpc>
        <a:spcBef>
          <a:spcPts val="38"/>
        </a:spcBef>
        <a:spcAft>
          <a:spcPts val="38"/>
        </a:spcAft>
        <a:buClr>
          <a:srgbClr val="000000"/>
        </a:buClr>
        <a:buSzPct val="100000"/>
        <a:buFont typeface="Times New Roman" panose="02020603050405020304" pitchFamily="18" charset="0"/>
        <a:defRPr sz="2100">
          <a:solidFill>
            <a:srgbClr val="333333"/>
          </a:solidFill>
          <a:latin typeface="DejaVu Sans" charset="0"/>
          <a:cs typeface="Segoe UI" panose="020B0502040204020203" pitchFamily="34" charset="0"/>
        </a:defRPr>
      </a:lvl2pPr>
      <a:lvl3pPr algn="ctr" defTabSz="457200" rtl="0" eaLnBrk="0" fontAlgn="base" hangingPunct="0">
        <a:lnSpc>
          <a:spcPct val="98000"/>
        </a:lnSpc>
        <a:spcBef>
          <a:spcPts val="38"/>
        </a:spcBef>
        <a:spcAft>
          <a:spcPts val="38"/>
        </a:spcAft>
        <a:buClr>
          <a:srgbClr val="000000"/>
        </a:buClr>
        <a:buSzPct val="100000"/>
        <a:buFont typeface="Times New Roman" panose="02020603050405020304" pitchFamily="18" charset="0"/>
        <a:defRPr sz="2100">
          <a:solidFill>
            <a:srgbClr val="333333"/>
          </a:solidFill>
          <a:latin typeface="DejaVu Sans" charset="0"/>
          <a:cs typeface="Segoe UI" panose="020B0502040204020203" pitchFamily="34" charset="0"/>
        </a:defRPr>
      </a:lvl3pPr>
      <a:lvl4pPr algn="ctr" defTabSz="457200" rtl="0" eaLnBrk="0" fontAlgn="base" hangingPunct="0">
        <a:lnSpc>
          <a:spcPct val="98000"/>
        </a:lnSpc>
        <a:spcBef>
          <a:spcPts val="38"/>
        </a:spcBef>
        <a:spcAft>
          <a:spcPts val="38"/>
        </a:spcAft>
        <a:buClr>
          <a:srgbClr val="000000"/>
        </a:buClr>
        <a:buSzPct val="100000"/>
        <a:buFont typeface="Times New Roman" panose="02020603050405020304" pitchFamily="18" charset="0"/>
        <a:defRPr sz="2100">
          <a:solidFill>
            <a:srgbClr val="333333"/>
          </a:solidFill>
          <a:latin typeface="DejaVu Sans" charset="0"/>
          <a:cs typeface="Segoe UI" panose="020B0502040204020203" pitchFamily="34" charset="0"/>
        </a:defRPr>
      </a:lvl4pPr>
      <a:lvl5pPr algn="ctr" defTabSz="457200" rtl="0" eaLnBrk="0" fontAlgn="base" hangingPunct="0">
        <a:lnSpc>
          <a:spcPct val="98000"/>
        </a:lnSpc>
        <a:spcBef>
          <a:spcPts val="38"/>
        </a:spcBef>
        <a:spcAft>
          <a:spcPts val="38"/>
        </a:spcAft>
        <a:buClr>
          <a:srgbClr val="000000"/>
        </a:buClr>
        <a:buSzPct val="100000"/>
        <a:buFont typeface="Times New Roman" panose="02020603050405020304" pitchFamily="18" charset="0"/>
        <a:defRPr sz="2100">
          <a:solidFill>
            <a:srgbClr val="333333"/>
          </a:solidFill>
          <a:latin typeface="DejaVu Sans" charset="0"/>
          <a:cs typeface="Segoe UI" panose="020B0502040204020203" pitchFamily="34" charset="0"/>
        </a:defRPr>
      </a:lvl5pPr>
      <a:lvl6pPr marL="2514600" indent="-228600" algn="ctr" defTabSz="457200" rtl="0" fontAlgn="base" hangingPunct="0">
        <a:lnSpc>
          <a:spcPct val="98000"/>
        </a:lnSpc>
        <a:spcBef>
          <a:spcPts val="38"/>
        </a:spcBef>
        <a:spcAft>
          <a:spcPts val="38"/>
        </a:spcAft>
        <a:buClr>
          <a:srgbClr val="000000"/>
        </a:buClr>
        <a:buSzPct val="100000"/>
        <a:buFont typeface="Times New Roman" panose="02020603050405020304" pitchFamily="18" charset="0"/>
        <a:defRPr sz="2100">
          <a:solidFill>
            <a:srgbClr val="333333"/>
          </a:solidFill>
          <a:latin typeface="DejaVu Sans" charset="0"/>
          <a:cs typeface="Segoe UI" panose="020B0502040204020203" pitchFamily="34" charset="0"/>
        </a:defRPr>
      </a:lvl6pPr>
      <a:lvl7pPr marL="2971800" indent="-228600" algn="ctr" defTabSz="457200" rtl="0" fontAlgn="base" hangingPunct="0">
        <a:lnSpc>
          <a:spcPct val="98000"/>
        </a:lnSpc>
        <a:spcBef>
          <a:spcPts val="38"/>
        </a:spcBef>
        <a:spcAft>
          <a:spcPts val="38"/>
        </a:spcAft>
        <a:buClr>
          <a:srgbClr val="000000"/>
        </a:buClr>
        <a:buSzPct val="100000"/>
        <a:buFont typeface="Times New Roman" panose="02020603050405020304" pitchFamily="18" charset="0"/>
        <a:defRPr sz="2100">
          <a:solidFill>
            <a:srgbClr val="333333"/>
          </a:solidFill>
          <a:latin typeface="DejaVu Sans" charset="0"/>
          <a:cs typeface="Segoe UI" panose="020B0502040204020203" pitchFamily="34" charset="0"/>
        </a:defRPr>
      </a:lvl7pPr>
      <a:lvl8pPr marL="3429000" indent="-228600" algn="ctr" defTabSz="457200" rtl="0" fontAlgn="base" hangingPunct="0">
        <a:lnSpc>
          <a:spcPct val="98000"/>
        </a:lnSpc>
        <a:spcBef>
          <a:spcPts val="38"/>
        </a:spcBef>
        <a:spcAft>
          <a:spcPts val="38"/>
        </a:spcAft>
        <a:buClr>
          <a:srgbClr val="000000"/>
        </a:buClr>
        <a:buSzPct val="100000"/>
        <a:buFont typeface="Times New Roman" panose="02020603050405020304" pitchFamily="18" charset="0"/>
        <a:defRPr sz="2100">
          <a:solidFill>
            <a:srgbClr val="333333"/>
          </a:solidFill>
          <a:latin typeface="DejaVu Sans" charset="0"/>
          <a:cs typeface="Segoe UI" panose="020B0502040204020203" pitchFamily="34" charset="0"/>
        </a:defRPr>
      </a:lvl8pPr>
      <a:lvl9pPr marL="3886200" indent="-228600" algn="ctr" defTabSz="457200" rtl="0" fontAlgn="base" hangingPunct="0">
        <a:lnSpc>
          <a:spcPct val="98000"/>
        </a:lnSpc>
        <a:spcBef>
          <a:spcPts val="38"/>
        </a:spcBef>
        <a:spcAft>
          <a:spcPts val="38"/>
        </a:spcAft>
        <a:buClr>
          <a:srgbClr val="000000"/>
        </a:buClr>
        <a:buSzPct val="100000"/>
        <a:buFont typeface="Times New Roman" panose="02020603050405020304" pitchFamily="18" charset="0"/>
        <a:defRPr sz="2100">
          <a:solidFill>
            <a:srgbClr val="333333"/>
          </a:solidFill>
          <a:latin typeface="DejaVu Sans" charset="0"/>
          <a:cs typeface="Segoe UI" panose="020B0502040204020203" pitchFamily="34" charset="0"/>
        </a:defRPr>
      </a:lvl9pPr>
    </p:titleStyle>
    <p:bodyStyle>
      <a:lvl1pPr marL="342900" indent="-342900" algn="l" defTabSz="457200" rtl="0" eaLnBrk="0" fontAlgn="base" hangingPunct="0">
        <a:lnSpc>
          <a:spcPct val="98000"/>
        </a:lnSpc>
        <a:spcBef>
          <a:spcPts val="38"/>
        </a:spcBef>
        <a:spcAft>
          <a:spcPts val="1100"/>
        </a:spcAft>
        <a:buClr>
          <a:srgbClr val="000000"/>
        </a:buClr>
        <a:buSzPct val="100000"/>
        <a:buFont typeface="Times New Roman" panose="02020603050405020304" pitchFamily="18" charset="0"/>
        <a:defRPr sz="2000" kern="1200">
          <a:solidFill>
            <a:srgbClr val="666666"/>
          </a:solidFill>
          <a:latin typeface="+mn-lt"/>
          <a:ea typeface="+mn-ea"/>
          <a:cs typeface="+mn-cs"/>
        </a:defRPr>
      </a:lvl1pPr>
      <a:lvl2pPr marL="742950" indent="-285750" algn="l" defTabSz="457200" rtl="0" eaLnBrk="0" fontAlgn="base" hangingPunct="0">
        <a:lnSpc>
          <a:spcPct val="98000"/>
        </a:lnSpc>
        <a:spcBef>
          <a:spcPts val="38"/>
        </a:spcBef>
        <a:spcAft>
          <a:spcPts val="888"/>
        </a:spcAft>
        <a:buClr>
          <a:srgbClr val="000000"/>
        </a:buClr>
        <a:buSzPct val="100000"/>
        <a:buFont typeface="Times New Roman" panose="02020603050405020304" pitchFamily="18" charset="0"/>
        <a:defRPr sz="1600" kern="1200">
          <a:solidFill>
            <a:srgbClr val="666666"/>
          </a:solidFill>
          <a:latin typeface="+mn-lt"/>
          <a:ea typeface="+mn-ea"/>
          <a:cs typeface="+mn-cs"/>
        </a:defRPr>
      </a:lvl2pPr>
      <a:lvl3pPr marL="1143000" indent="-228600" algn="l" defTabSz="457200" rtl="0" eaLnBrk="0" fontAlgn="base" hangingPunct="0">
        <a:lnSpc>
          <a:spcPct val="98000"/>
        </a:lnSpc>
        <a:spcBef>
          <a:spcPts val="38"/>
        </a:spcBef>
        <a:spcAft>
          <a:spcPts val="675"/>
        </a:spcAft>
        <a:buClr>
          <a:srgbClr val="000000"/>
        </a:buClr>
        <a:buSzPct val="100000"/>
        <a:buFont typeface="Times New Roman" panose="02020603050405020304" pitchFamily="18" charset="0"/>
        <a:defRPr sz="1300" kern="1200">
          <a:solidFill>
            <a:srgbClr val="666666"/>
          </a:solidFill>
          <a:latin typeface="+mn-lt"/>
          <a:ea typeface="+mn-ea"/>
          <a:cs typeface="+mn-cs"/>
        </a:defRPr>
      </a:lvl3pPr>
      <a:lvl4pPr marL="1600200" indent="-228600" algn="l" defTabSz="457200" rtl="0" eaLnBrk="0" fontAlgn="base" hangingPunct="0">
        <a:lnSpc>
          <a:spcPct val="98000"/>
        </a:lnSpc>
        <a:spcBef>
          <a:spcPts val="38"/>
        </a:spcBef>
        <a:spcAft>
          <a:spcPts val="463"/>
        </a:spcAft>
        <a:buClr>
          <a:srgbClr val="000000"/>
        </a:buClr>
        <a:buSzPct val="100000"/>
        <a:buFont typeface="Times New Roman" panose="02020603050405020304" pitchFamily="18" charset="0"/>
        <a:defRPr sz="1000" kern="1200">
          <a:solidFill>
            <a:srgbClr val="666666"/>
          </a:solidFill>
          <a:latin typeface="+mn-lt"/>
          <a:ea typeface="+mn-ea"/>
          <a:cs typeface="+mn-cs"/>
        </a:defRPr>
      </a:lvl4pPr>
      <a:lvl5pPr marL="2057400" indent="-228600" algn="l" defTabSz="457200" rtl="0" eaLnBrk="0" fontAlgn="base" hangingPunct="0">
        <a:lnSpc>
          <a:spcPct val="98000"/>
        </a:lnSpc>
        <a:spcBef>
          <a:spcPts val="38"/>
        </a:spcBef>
        <a:spcAft>
          <a:spcPts val="250"/>
        </a:spcAft>
        <a:buClr>
          <a:srgbClr val="000000"/>
        </a:buClr>
        <a:buSzPct val="100000"/>
        <a:buFont typeface="Times New Roman" panose="02020603050405020304" pitchFamily="18" charset="0"/>
        <a:defRPr sz="20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Freeform 1">
            <a:extLst>
              <a:ext uri="{FF2B5EF4-FFF2-40B4-BE49-F238E27FC236}">
                <a16:creationId xmlns:a16="http://schemas.microsoft.com/office/drawing/2014/main" id="{48680B18-ADB0-445E-D0F9-EE900F814B70}"/>
              </a:ext>
            </a:extLst>
          </p:cNvPr>
          <p:cNvSpPr>
            <a:spLocks noChangeArrowheads="1"/>
          </p:cNvSpPr>
          <p:nvPr/>
        </p:nvSpPr>
        <p:spPr bwMode="auto">
          <a:xfrm>
            <a:off x="0" y="0"/>
            <a:ext cx="1979613" cy="3421063"/>
          </a:xfrm>
          <a:custGeom>
            <a:avLst/>
            <a:gdLst>
              <a:gd name="T0" fmla="*/ 0 w 5501"/>
              <a:gd name="T1" fmla="*/ 0 h 9501"/>
              <a:gd name="T2" fmla="*/ 0 w 5501"/>
              <a:gd name="T3" fmla="*/ 1037226261 h 9501"/>
              <a:gd name="T4" fmla="*/ 323755792 w 5501"/>
              <a:gd name="T5" fmla="*/ 1231706185 h 9501"/>
              <a:gd name="T6" fmla="*/ 712262310 w 5501"/>
              <a:gd name="T7" fmla="*/ 0 h 9501"/>
              <a:gd name="T8" fmla="*/ 0 w 5501"/>
              <a:gd name="T9" fmla="*/ 0 h 9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01" h="9501">
                <a:moveTo>
                  <a:pt x="0" y="0"/>
                </a:moveTo>
                <a:lnTo>
                  <a:pt x="0" y="8000"/>
                </a:lnTo>
                <a:lnTo>
                  <a:pt x="2500" y="9500"/>
                </a:lnTo>
                <a:lnTo>
                  <a:pt x="5500" y="0"/>
                </a:lnTo>
                <a:lnTo>
                  <a:pt x="0" y="0"/>
                </a:lnTo>
              </a:path>
            </a:pathLst>
          </a:custGeom>
          <a:solidFill>
            <a:srgbClr val="F10D0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Freeform 2">
            <a:extLst>
              <a:ext uri="{FF2B5EF4-FFF2-40B4-BE49-F238E27FC236}">
                <a16:creationId xmlns:a16="http://schemas.microsoft.com/office/drawing/2014/main" id="{5FE13C8C-0B05-3086-8FB6-B1149334F006}"/>
              </a:ext>
            </a:extLst>
          </p:cNvPr>
          <p:cNvSpPr>
            <a:spLocks noChangeArrowheads="1"/>
          </p:cNvSpPr>
          <p:nvPr/>
        </p:nvSpPr>
        <p:spPr bwMode="auto">
          <a:xfrm>
            <a:off x="2339975" y="0"/>
            <a:ext cx="1979613" cy="360363"/>
          </a:xfrm>
          <a:custGeom>
            <a:avLst/>
            <a:gdLst>
              <a:gd name="T0" fmla="*/ 64751086 w 5501"/>
              <a:gd name="T1" fmla="*/ 0 h 1001"/>
              <a:gd name="T2" fmla="*/ 0 w 5501"/>
              <a:gd name="T3" fmla="*/ 129602159 h 1001"/>
              <a:gd name="T4" fmla="*/ 712262310 w 5501"/>
              <a:gd name="T5" fmla="*/ 0 h 1001"/>
              <a:gd name="T6" fmla="*/ 64751086 w 5501"/>
              <a:gd name="T7" fmla="*/ 0 h 10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01" h="1001">
                <a:moveTo>
                  <a:pt x="500" y="0"/>
                </a:moveTo>
                <a:lnTo>
                  <a:pt x="0" y="1000"/>
                </a:lnTo>
                <a:lnTo>
                  <a:pt x="5500" y="0"/>
                </a:lnTo>
                <a:lnTo>
                  <a:pt x="500" y="0"/>
                </a:lnTo>
              </a:path>
            </a:pathLst>
          </a:custGeom>
          <a:solidFill>
            <a:srgbClr val="EA75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6" name="Freeform 3">
            <a:extLst>
              <a:ext uri="{FF2B5EF4-FFF2-40B4-BE49-F238E27FC236}">
                <a16:creationId xmlns:a16="http://schemas.microsoft.com/office/drawing/2014/main" id="{D2F48E94-F0CF-FF48-6321-21DA3CA2B6B9}"/>
              </a:ext>
            </a:extLst>
          </p:cNvPr>
          <p:cNvSpPr>
            <a:spLocks noChangeArrowheads="1"/>
          </p:cNvSpPr>
          <p:nvPr/>
        </p:nvSpPr>
        <p:spPr bwMode="auto">
          <a:xfrm>
            <a:off x="6480175" y="0"/>
            <a:ext cx="3600450" cy="2700338"/>
          </a:xfrm>
          <a:custGeom>
            <a:avLst/>
            <a:gdLst>
              <a:gd name="T0" fmla="*/ 1296064798 w 10001"/>
              <a:gd name="T1" fmla="*/ 0 h 7501"/>
              <a:gd name="T2" fmla="*/ 129606480 w 10001"/>
              <a:gd name="T3" fmla="*/ 0 h 7501"/>
              <a:gd name="T4" fmla="*/ 0 w 10001"/>
              <a:gd name="T5" fmla="*/ 64799112 h 7501"/>
              <a:gd name="T6" fmla="*/ 1296064798 w 10001"/>
              <a:gd name="T7" fmla="*/ 971984161 h 7501"/>
              <a:gd name="T8" fmla="*/ 1296064798 w 10001"/>
              <a:gd name="T9" fmla="*/ 0 h 7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1" h="7501">
                <a:moveTo>
                  <a:pt x="10000" y="0"/>
                </a:moveTo>
                <a:lnTo>
                  <a:pt x="1000" y="0"/>
                </a:lnTo>
                <a:lnTo>
                  <a:pt x="0" y="500"/>
                </a:lnTo>
                <a:lnTo>
                  <a:pt x="10000" y="7500"/>
                </a:lnTo>
                <a:lnTo>
                  <a:pt x="10000" y="0"/>
                </a:lnTo>
              </a:path>
            </a:pathLst>
          </a:custGeom>
          <a:solidFill>
            <a:srgbClr val="E8A20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7" name="Freeform 4">
            <a:extLst>
              <a:ext uri="{FF2B5EF4-FFF2-40B4-BE49-F238E27FC236}">
                <a16:creationId xmlns:a16="http://schemas.microsoft.com/office/drawing/2014/main" id="{25859C57-22AE-14AE-63E8-1C4D9589BBB8}"/>
              </a:ext>
            </a:extLst>
          </p:cNvPr>
          <p:cNvSpPr>
            <a:spLocks noChangeArrowheads="1"/>
          </p:cNvSpPr>
          <p:nvPr/>
        </p:nvSpPr>
        <p:spPr bwMode="auto">
          <a:xfrm>
            <a:off x="8099425" y="2339975"/>
            <a:ext cx="1979613" cy="3330575"/>
          </a:xfrm>
          <a:custGeom>
            <a:avLst/>
            <a:gdLst>
              <a:gd name="T0" fmla="*/ 712262310 w 5501"/>
              <a:gd name="T1" fmla="*/ 1198954797 h 9251"/>
              <a:gd name="T2" fmla="*/ 712262310 w 5501"/>
              <a:gd name="T3" fmla="*/ 259233294 h 9251"/>
              <a:gd name="T4" fmla="*/ 388506878 w 5501"/>
              <a:gd name="T5" fmla="*/ 0 h 9251"/>
              <a:gd name="T6" fmla="*/ 0 w 5501"/>
              <a:gd name="T7" fmla="*/ 1198954797 h 9251"/>
              <a:gd name="T8" fmla="*/ 712262310 w 5501"/>
              <a:gd name="T9" fmla="*/ 1198954797 h 9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01" h="9251">
                <a:moveTo>
                  <a:pt x="5500" y="9250"/>
                </a:moveTo>
                <a:lnTo>
                  <a:pt x="5500" y="2000"/>
                </a:lnTo>
                <a:lnTo>
                  <a:pt x="3000" y="0"/>
                </a:lnTo>
                <a:lnTo>
                  <a:pt x="0" y="9250"/>
                </a:lnTo>
                <a:lnTo>
                  <a:pt x="5500" y="9250"/>
                </a:lnTo>
              </a:path>
            </a:pathLst>
          </a:custGeom>
          <a:solidFill>
            <a:srgbClr val="168253"/>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8" name="Freeform 5">
            <a:extLst>
              <a:ext uri="{FF2B5EF4-FFF2-40B4-BE49-F238E27FC236}">
                <a16:creationId xmlns:a16="http://schemas.microsoft.com/office/drawing/2014/main" id="{28235C2C-9764-9303-B5EC-3AA6D6D384CE}"/>
              </a:ext>
            </a:extLst>
          </p:cNvPr>
          <p:cNvSpPr>
            <a:spLocks noChangeArrowheads="1"/>
          </p:cNvSpPr>
          <p:nvPr/>
        </p:nvSpPr>
        <p:spPr bwMode="auto">
          <a:xfrm>
            <a:off x="5940425" y="5219700"/>
            <a:ext cx="1800225" cy="450850"/>
          </a:xfrm>
          <a:custGeom>
            <a:avLst/>
            <a:gdLst>
              <a:gd name="T0" fmla="*/ 583112712 w 5001"/>
              <a:gd name="T1" fmla="*/ 162352851 h 1251"/>
              <a:gd name="T2" fmla="*/ 647902813 w 5001"/>
              <a:gd name="T3" fmla="*/ 0 h 1251"/>
              <a:gd name="T4" fmla="*/ 0 w 5001"/>
              <a:gd name="T5" fmla="*/ 162352851 h 1251"/>
              <a:gd name="T6" fmla="*/ 583112712 w 5001"/>
              <a:gd name="T7" fmla="*/ 162352851 h 12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01" h="1251">
                <a:moveTo>
                  <a:pt x="4500" y="1250"/>
                </a:moveTo>
                <a:lnTo>
                  <a:pt x="5000" y="0"/>
                </a:lnTo>
                <a:lnTo>
                  <a:pt x="0" y="1250"/>
                </a:lnTo>
                <a:lnTo>
                  <a:pt x="4500" y="1250"/>
                </a:lnTo>
              </a:path>
            </a:pathLst>
          </a:custGeom>
          <a:solidFill>
            <a:srgbClr val="3465A4"/>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9" name="Freeform 6">
            <a:extLst>
              <a:ext uri="{FF2B5EF4-FFF2-40B4-BE49-F238E27FC236}">
                <a16:creationId xmlns:a16="http://schemas.microsoft.com/office/drawing/2014/main" id="{EE808B56-8F0A-FA36-77EE-055741BBDF62}"/>
              </a:ext>
            </a:extLst>
          </p:cNvPr>
          <p:cNvSpPr>
            <a:spLocks noChangeArrowheads="1"/>
          </p:cNvSpPr>
          <p:nvPr/>
        </p:nvSpPr>
        <p:spPr bwMode="auto">
          <a:xfrm>
            <a:off x="0" y="3240088"/>
            <a:ext cx="3240088" cy="2430462"/>
          </a:xfrm>
          <a:custGeom>
            <a:avLst/>
            <a:gdLst>
              <a:gd name="T0" fmla="*/ 0 w 9001"/>
              <a:gd name="T1" fmla="*/ 0 h 6751"/>
              <a:gd name="T2" fmla="*/ 0 w 9001"/>
              <a:gd name="T3" fmla="*/ 874873436 h 6751"/>
              <a:gd name="T4" fmla="*/ 1166204179 w 9001"/>
              <a:gd name="T5" fmla="*/ 874873436 h 6751"/>
              <a:gd name="T6" fmla="*/ 0 w 9001"/>
              <a:gd name="T7" fmla="*/ 0 h 67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01" h="6751">
                <a:moveTo>
                  <a:pt x="0" y="0"/>
                </a:moveTo>
                <a:lnTo>
                  <a:pt x="0" y="6750"/>
                </a:lnTo>
                <a:lnTo>
                  <a:pt x="9000" y="6750"/>
                </a:lnTo>
                <a:lnTo>
                  <a:pt x="0" y="0"/>
                </a:lnTo>
              </a:path>
            </a:pathLst>
          </a:custGeom>
          <a:solidFill>
            <a:srgbClr val="780373"/>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0" name="Rectangle 7">
            <a:extLst>
              <a:ext uri="{FF2B5EF4-FFF2-40B4-BE49-F238E27FC236}">
                <a16:creationId xmlns:a16="http://schemas.microsoft.com/office/drawing/2014/main" id="{8B3CC3C7-CAD0-69B2-47E9-7E2E4C1C3972}"/>
              </a:ext>
            </a:extLst>
          </p:cNvPr>
          <p:cNvSpPr>
            <a:spLocks noGrp="1" noChangeArrowheads="1"/>
          </p:cNvSpPr>
          <p:nvPr>
            <p:ph type="title"/>
          </p:nvPr>
        </p:nvSpPr>
        <p:spPr bwMode="auto">
          <a:xfrm>
            <a:off x="1800225" y="360363"/>
            <a:ext cx="6475413"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3081" name="Rectangle 8">
            <a:extLst>
              <a:ext uri="{FF2B5EF4-FFF2-40B4-BE49-F238E27FC236}">
                <a16:creationId xmlns:a16="http://schemas.microsoft.com/office/drawing/2014/main" id="{B22B12BC-28EA-F0DB-2A6D-11CAF8C67197}"/>
              </a:ext>
            </a:extLst>
          </p:cNvPr>
          <p:cNvSpPr>
            <a:spLocks noGrp="1" noChangeArrowheads="1"/>
          </p:cNvSpPr>
          <p:nvPr>
            <p:ph type="body" idx="1"/>
          </p:nvPr>
        </p:nvSpPr>
        <p:spPr bwMode="auto">
          <a:xfrm>
            <a:off x="1800225" y="1439863"/>
            <a:ext cx="6475413" cy="3595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0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9">
            <a:extLst>
              <a:ext uri="{FF2B5EF4-FFF2-40B4-BE49-F238E27FC236}">
                <a16:creationId xmlns:a16="http://schemas.microsoft.com/office/drawing/2014/main" id="{C7D9EF9A-5F21-7872-D802-1669D6A0C1B4}"/>
              </a:ext>
            </a:extLst>
          </p:cNvPr>
          <p:cNvSpPr>
            <a:spLocks noGrp="1" noChangeArrowheads="1"/>
          </p:cNvSpPr>
          <p:nvPr>
            <p:ph type="dt"/>
          </p:nvPr>
        </p:nvSpPr>
        <p:spPr bwMode="auto">
          <a:xfrm>
            <a:off x="360363" y="5219700"/>
            <a:ext cx="2335212" cy="3556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spcBef>
                <a:spcPts val="38"/>
              </a:spcBef>
              <a:spcAft>
                <a:spcPts val="38"/>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DDDDDD"/>
                </a:solidFill>
                <a:latin typeface="Times New Roman" panose="02020603050405020304" pitchFamily="18" charset="0"/>
              </a:defRPr>
            </a:lvl1pPr>
          </a:lstStyle>
          <a:p>
            <a:pPr>
              <a:defRPr/>
            </a:pPr>
            <a:endParaRPr lang="en-US" altLang="en-US"/>
          </a:p>
        </p:txBody>
      </p:sp>
      <p:sp>
        <p:nvSpPr>
          <p:cNvPr id="3082" name="Rectangle 10">
            <a:extLst>
              <a:ext uri="{FF2B5EF4-FFF2-40B4-BE49-F238E27FC236}">
                <a16:creationId xmlns:a16="http://schemas.microsoft.com/office/drawing/2014/main" id="{F2E36C01-5355-AC21-CD21-0611B38038AD}"/>
              </a:ext>
            </a:extLst>
          </p:cNvPr>
          <p:cNvSpPr>
            <a:spLocks noGrp="1" noChangeArrowheads="1"/>
          </p:cNvSpPr>
          <p:nvPr>
            <p:ph type="ftr"/>
          </p:nvPr>
        </p:nvSpPr>
        <p:spPr bwMode="auto">
          <a:xfrm>
            <a:off x="3419475" y="5219700"/>
            <a:ext cx="3235325" cy="355600"/>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3000"/>
              </a:lnSpc>
              <a:spcBef>
                <a:spcPts val="38"/>
              </a:spcBef>
              <a:spcAft>
                <a:spcPts val="38"/>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808080"/>
                </a:solidFill>
                <a:latin typeface="Times New Roman" panose="02020603050405020304" pitchFamily="18" charset="0"/>
              </a:defRPr>
            </a:lvl1pPr>
          </a:lstStyle>
          <a:p>
            <a:pPr>
              <a:defRPr/>
            </a:pPr>
            <a:endParaRPr lang="en-US" altLang="en-US"/>
          </a:p>
        </p:txBody>
      </p:sp>
      <p:sp>
        <p:nvSpPr>
          <p:cNvPr id="3083" name="Rectangle 11">
            <a:extLst>
              <a:ext uri="{FF2B5EF4-FFF2-40B4-BE49-F238E27FC236}">
                <a16:creationId xmlns:a16="http://schemas.microsoft.com/office/drawing/2014/main" id="{75B73F39-FB6C-0CA9-0509-830F4DFC0B99}"/>
              </a:ext>
            </a:extLst>
          </p:cNvPr>
          <p:cNvSpPr>
            <a:spLocks noGrp="1" noChangeArrowheads="1"/>
          </p:cNvSpPr>
          <p:nvPr>
            <p:ph type="sldNum"/>
          </p:nvPr>
        </p:nvSpPr>
        <p:spPr bwMode="auto">
          <a:xfrm>
            <a:off x="7380288" y="5219700"/>
            <a:ext cx="2335212" cy="3556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3000"/>
              </a:lnSpc>
              <a:spcBef>
                <a:spcPts val="38"/>
              </a:spcBef>
              <a:spcAft>
                <a:spcPts val="38"/>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DDDDDD"/>
                </a:solidFill>
                <a:latin typeface="Times New Roman" panose="02020603050405020304" pitchFamily="18" charset="0"/>
              </a:defRPr>
            </a:lvl1pPr>
          </a:lstStyle>
          <a:p>
            <a:pPr>
              <a:defRPr/>
            </a:pPr>
            <a:fld id="{D448F1C4-6349-4AA1-835D-84DA42A826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0" fontAlgn="base" hangingPunct="0">
        <a:lnSpc>
          <a:spcPct val="98000"/>
        </a:lnSpc>
        <a:spcBef>
          <a:spcPts val="38"/>
        </a:spcBef>
        <a:spcAft>
          <a:spcPts val="38"/>
        </a:spcAft>
        <a:buClr>
          <a:srgbClr val="000000"/>
        </a:buClr>
        <a:buSzPct val="100000"/>
        <a:buFont typeface="Times New Roman" panose="02020603050405020304" pitchFamily="18" charset="0"/>
        <a:defRPr sz="2100" kern="1200">
          <a:solidFill>
            <a:srgbClr val="333333"/>
          </a:solidFill>
          <a:latin typeface="+mj-lt"/>
          <a:ea typeface="+mj-ea"/>
          <a:cs typeface="+mj-cs"/>
        </a:defRPr>
      </a:lvl1pPr>
      <a:lvl2pPr algn="ctr" defTabSz="457200" rtl="0" eaLnBrk="0" fontAlgn="base" hangingPunct="0">
        <a:lnSpc>
          <a:spcPct val="98000"/>
        </a:lnSpc>
        <a:spcBef>
          <a:spcPts val="38"/>
        </a:spcBef>
        <a:spcAft>
          <a:spcPts val="38"/>
        </a:spcAft>
        <a:buClr>
          <a:srgbClr val="000000"/>
        </a:buClr>
        <a:buSzPct val="100000"/>
        <a:buFont typeface="Times New Roman" panose="02020603050405020304" pitchFamily="18" charset="0"/>
        <a:defRPr sz="2100">
          <a:solidFill>
            <a:srgbClr val="333333"/>
          </a:solidFill>
          <a:latin typeface="DejaVu Sans" charset="0"/>
          <a:cs typeface="Segoe UI" panose="020B0502040204020203" pitchFamily="34" charset="0"/>
        </a:defRPr>
      </a:lvl2pPr>
      <a:lvl3pPr algn="ctr" defTabSz="457200" rtl="0" eaLnBrk="0" fontAlgn="base" hangingPunct="0">
        <a:lnSpc>
          <a:spcPct val="98000"/>
        </a:lnSpc>
        <a:spcBef>
          <a:spcPts val="38"/>
        </a:spcBef>
        <a:spcAft>
          <a:spcPts val="38"/>
        </a:spcAft>
        <a:buClr>
          <a:srgbClr val="000000"/>
        </a:buClr>
        <a:buSzPct val="100000"/>
        <a:buFont typeface="Times New Roman" panose="02020603050405020304" pitchFamily="18" charset="0"/>
        <a:defRPr sz="2100">
          <a:solidFill>
            <a:srgbClr val="333333"/>
          </a:solidFill>
          <a:latin typeface="DejaVu Sans" charset="0"/>
          <a:cs typeface="Segoe UI" panose="020B0502040204020203" pitchFamily="34" charset="0"/>
        </a:defRPr>
      </a:lvl3pPr>
      <a:lvl4pPr algn="ctr" defTabSz="457200" rtl="0" eaLnBrk="0" fontAlgn="base" hangingPunct="0">
        <a:lnSpc>
          <a:spcPct val="98000"/>
        </a:lnSpc>
        <a:spcBef>
          <a:spcPts val="38"/>
        </a:spcBef>
        <a:spcAft>
          <a:spcPts val="38"/>
        </a:spcAft>
        <a:buClr>
          <a:srgbClr val="000000"/>
        </a:buClr>
        <a:buSzPct val="100000"/>
        <a:buFont typeface="Times New Roman" panose="02020603050405020304" pitchFamily="18" charset="0"/>
        <a:defRPr sz="2100">
          <a:solidFill>
            <a:srgbClr val="333333"/>
          </a:solidFill>
          <a:latin typeface="DejaVu Sans" charset="0"/>
          <a:cs typeface="Segoe UI" panose="020B0502040204020203" pitchFamily="34" charset="0"/>
        </a:defRPr>
      </a:lvl4pPr>
      <a:lvl5pPr algn="ctr" defTabSz="457200" rtl="0" eaLnBrk="0" fontAlgn="base" hangingPunct="0">
        <a:lnSpc>
          <a:spcPct val="98000"/>
        </a:lnSpc>
        <a:spcBef>
          <a:spcPts val="38"/>
        </a:spcBef>
        <a:spcAft>
          <a:spcPts val="38"/>
        </a:spcAft>
        <a:buClr>
          <a:srgbClr val="000000"/>
        </a:buClr>
        <a:buSzPct val="100000"/>
        <a:buFont typeface="Times New Roman" panose="02020603050405020304" pitchFamily="18" charset="0"/>
        <a:defRPr sz="2100">
          <a:solidFill>
            <a:srgbClr val="333333"/>
          </a:solidFill>
          <a:latin typeface="DejaVu Sans" charset="0"/>
          <a:cs typeface="Segoe UI" panose="020B0502040204020203" pitchFamily="34" charset="0"/>
        </a:defRPr>
      </a:lvl5pPr>
      <a:lvl6pPr marL="2514600" indent="-228600" algn="ctr" defTabSz="457200" rtl="0" fontAlgn="base" hangingPunct="0">
        <a:lnSpc>
          <a:spcPct val="98000"/>
        </a:lnSpc>
        <a:spcBef>
          <a:spcPts val="38"/>
        </a:spcBef>
        <a:spcAft>
          <a:spcPts val="38"/>
        </a:spcAft>
        <a:buClr>
          <a:srgbClr val="000000"/>
        </a:buClr>
        <a:buSzPct val="100000"/>
        <a:buFont typeface="Times New Roman" panose="02020603050405020304" pitchFamily="18" charset="0"/>
        <a:defRPr sz="2100">
          <a:solidFill>
            <a:srgbClr val="333333"/>
          </a:solidFill>
          <a:latin typeface="DejaVu Sans" charset="0"/>
          <a:cs typeface="Segoe UI" panose="020B0502040204020203" pitchFamily="34" charset="0"/>
        </a:defRPr>
      </a:lvl6pPr>
      <a:lvl7pPr marL="2971800" indent="-228600" algn="ctr" defTabSz="457200" rtl="0" fontAlgn="base" hangingPunct="0">
        <a:lnSpc>
          <a:spcPct val="98000"/>
        </a:lnSpc>
        <a:spcBef>
          <a:spcPts val="38"/>
        </a:spcBef>
        <a:spcAft>
          <a:spcPts val="38"/>
        </a:spcAft>
        <a:buClr>
          <a:srgbClr val="000000"/>
        </a:buClr>
        <a:buSzPct val="100000"/>
        <a:buFont typeface="Times New Roman" panose="02020603050405020304" pitchFamily="18" charset="0"/>
        <a:defRPr sz="2100">
          <a:solidFill>
            <a:srgbClr val="333333"/>
          </a:solidFill>
          <a:latin typeface="DejaVu Sans" charset="0"/>
          <a:cs typeface="Segoe UI" panose="020B0502040204020203" pitchFamily="34" charset="0"/>
        </a:defRPr>
      </a:lvl7pPr>
      <a:lvl8pPr marL="3429000" indent="-228600" algn="ctr" defTabSz="457200" rtl="0" fontAlgn="base" hangingPunct="0">
        <a:lnSpc>
          <a:spcPct val="98000"/>
        </a:lnSpc>
        <a:spcBef>
          <a:spcPts val="38"/>
        </a:spcBef>
        <a:spcAft>
          <a:spcPts val="38"/>
        </a:spcAft>
        <a:buClr>
          <a:srgbClr val="000000"/>
        </a:buClr>
        <a:buSzPct val="100000"/>
        <a:buFont typeface="Times New Roman" panose="02020603050405020304" pitchFamily="18" charset="0"/>
        <a:defRPr sz="2100">
          <a:solidFill>
            <a:srgbClr val="333333"/>
          </a:solidFill>
          <a:latin typeface="DejaVu Sans" charset="0"/>
          <a:cs typeface="Segoe UI" panose="020B0502040204020203" pitchFamily="34" charset="0"/>
        </a:defRPr>
      </a:lvl8pPr>
      <a:lvl9pPr marL="3886200" indent="-228600" algn="ctr" defTabSz="457200" rtl="0" fontAlgn="base" hangingPunct="0">
        <a:lnSpc>
          <a:spcPct val="98000"/>
        </a:lnSpc>
        <a:spcBef>
          <a:spcPts val="38"/>
        </a:spcBef>
        <a:spcAft>
          <a:spcPts val="38"/>
        </a:spcAft>
        <a:buClr>
          <a:srgbClr val="000000"/>
        </a:buClr>
        <a:buSzPct val="100000"/>
        <a:buFont typeface="Times New Roman" panose="02020603050405020304" pitchFamily="18" charset="0"/>
        <a:defRPr sz="2100">
          <a:solidFill>
            <a:srgbClr val="333333"/>
          </a:solidFill>
          <a:latin typeface="DejaVu Sans" charset="0"/>
          <a:cs typeface="Segoe UI" panose="020B0502040204020203" pitchFamily="34" charset="0"/>
        </a:defRPr>
      </a:lvl9pPr>
    </p:titleStyle>
    <p:bodyStyle>
      <a:lvl1pPr marL="342900" indent="-342900" algn="l" defTabSz="457200" rtl="0" eaLnBrk="0" fontAlgn="base" hangingPunct="0">
        <a:lnSpc>
          <a:spcPct val="98000"/>
        </a:lnSpc>
        <a:spcBef>
          <a:spcPts val="38"/>
        </a:spcBef>
        <a:spcAft>
          <a:spcPts val="1100"/>
        </a:spcAft>
        <a:buClr>
          <a:srgbClr val="000000"/>
        </a:buClr>
        <a:buSzPct val="100000"/>
        <a:buFont typeface="Times New Roman" panose="02020603050405020304" pitchFamily="18" charset="0"/>
        <a:defRPr sz="2000" kern="1200">
          <a:solidFill>
            <a:srgbClr val="666666"/>
          </a:solidFill>
          <a:latin typeface="+mn-lt"/>
          <a:ea typeface="+mn-ea"/>
          <a:cs typeface="+mn-cs"/>
        </a:defRPr>
      </a:lvl1pPr>
      <a:lvl2pPr marL="742950" indent="-285750" algn="l" defTabSz="457200" rtl="0" eaLnBrk="0" fontAlgn="base" hangingPunct="0">
        <a:lnSpc>
          <a:spcPct val="98000"/>
        </a:lnSpc>
        <a:spcBef>
          <a:spcPts val="38"/>
        </a:spcBef>
        <a:spcAft>
          <a:spcPts val="888"/>
        </a:spcAft>
        <a:buClr>
          <a:srgbClr val="000000"/>
        </a:buClr>
        <a:buSzPct val="100000"/>
        <a:buFont typeface="Times New Roman" panose="02020603050405020304" pitchFamily="18" charset="0"/>
        <a:defRPr kern="1200">
          <a:solidFill>
            <a:srgbClr val="666666"/>
          </a:solidFill>
          <a:latin typeface="+mn-lt"/>
          <a:ea typeface="+mn-ea"/>
          <a:cs typeface="+mn-cs"/>
        </a:defRPr>
      </a:lvl2pPr>
      <a:lvl3pPr marL="1143000" indent="-228600" algn="l" defTabSz="457200" rtl="0" eaLnBrk="0" fontAlgn="base" hangingPunct="0">
        <a:lnSpc>
          <a:spcPct val="98000"/>
        </a:lnSpc>
        <a:spcBef>
          <a:spcPts val="38"/>
        </a:spcBef>
        <a:spcAft>
          <a:spcPts val="675"/>
        </a:spcAft>
        <a:buClr>
          <a:srgbClr val="000000"/>
        </a:buClr>
        <a:buSzPct val="100000"/>
        <a:buFont typeface="Times New Roman" panose="02020603050405020304" pitchFamily="18" charset="0"/>
        <a:defRPr sz="1500" kern="1200">
          <a:solidFill>
            <a:srgbClr val="666666"/>
          </a:solidFill>
          <a:latin typeface="+mn-lt"/>
          <a:ea typeface="+mn-ea"/>
          <a:cs typeface="+mn-cs"/>
        </a:defRPr>
      </a:lvl3pPr>
      <a:lvl4pPr marL="1600200" indent="-228600" algn="l" defTabSz="457200" rtl="0" eaLnBrk="0" fontAlgn="base" hangingPunct="0">
        <a:lnSpc>
          <a:spcPct val="98000"/>
        </a:lnSpc>
        <a:spcBef>
          <a:spcPts val="38"/>
        </a:spcBef>
        <a:spcAft>
          <a:spcPts val="463"/>
        </a:spcAft>
        <a:buClr>
          <a:srgbClr val="000000"/>
        </a:buClr>
        <a:buSzPct val="100000"/>
        <a:buFont typeface="Times New Roman" panose="02020603050405020304" pitchFamily="18" charset="0"/>
        <a:defRPr sz="1200" kern="1200">
          <a:solidFill>
            <a:srgbClr val="666666"/>
          </a:solidFill>
          <a:latin typeface="+mn-lt"/>
          <a:ea typeface="+mn-ea"/>
          <a:cs typeface="+mn-cs"/>
        </a:defRPr>
      </a:lvl4pPr>
      <a:lvl5pPr marL="2057400" indent="-228600" algn="l" defTabSz="457200" rtl="0" eaLnBrk="0" fontAlgn="base" hangingPunct="0">
        <a:lnSpc>
          <a:spcPct val="98000"/>
        </a:lnSpc>
        <a:spcBef>
          <a:spcPts val="38"/>
        </a:spcBef>
        <a:spcAft>
          <a:spcPts val="250"/>
        </a:spcAft>
        <a:buClr>
          <a:srgbClr val="000000"/>
        </a:buClr>
        <a:buSzPct val="100000"/>
        <a:buFont typeface="Times New Roman" panose="02020603050405020304" pitchFamily="18" charset="0"/>
        <a:defRPr sz="9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Freeform 1">
            <a:extLst>
              <a:ext uri="{FF2B5EF4-FFF2-40B4-BE49-F238E27FC236}">
                <a16:creationId xmlns:a16="http://schemas.microsoft.com/office/drawing/2014/main" id="{1240C787-26E8-26CE-E862-BC169DC68936}"/>
              </a:ext>
            </a:extLst>
          </p:cNvPr>
          <p:cNvSpPr>
            <a:spLocks noChangeArrowheads="1"/>
          </p:cNvSpPr>
          <p:nvPr/>
        </p:nvSpPr>
        <p:spPr bwMode="auto">
          <a:xfrm>
            <a:off x="0" y="4319588"/>
            <a:ext cx="1979613" cy="1350962"/>
          </a:xfrm>
          <a:custGeom>
            <a:avLst/>
            <a:gdLst>
              <a:gd name="T0" fmla="*/ 0 w 5501"/>
              <a:gd name="T1" fmla="*/ 0 h 3751"/>
              <a:gd name="T2" fmla="*/ 0 w 5501"/>
              <a:gd name="T3" fmla="*/ 486433479 h 3751"/>
              <a:gd name="T4" fmla="*/ 712262310 w 5501"/>
              <a:gd name="T5" fmla="*/ 486433479 h 3751"/>
              <a:gd name="T6" fmla="*/ 0 w 5501"/>
              <a:gd name="T7" fmla="*/ 0 h 37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01" h="3751">
                <a:moveTo>
                  <a:pt x="0" y="0"/>
                </a:moveTo>
                <a:lnTo>
                  <a:pt x="0" y="3750"/>
                </a:lnTo>
                <a:lnTo>
                  <a:pt x="5500" y="3750"/>
                </a:lnTo>
                <a:lnTo>
                  <a:pt x="0" y="0"/>
                </a:lnTo>
              </a:path>
            </a:pathLst>
          </a:custGeom>
          <a:solidFill>
            <a:srgbClr val="780373"/>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9" name="Freeform 2">
            <a:extLst>
              <a:ext uri="{FF2B5EF4-FFF2-40B4-BE49-F238E27FC236}">
                <a16:creationId xmlns:a16="http://schemas.microsoft.com/office/drawing/2014/main" id="{B8FF8272-96E3-C618-FE02-FA6D17DE5963}"/>
              </a:ext>
            </a:extLst>
          </p:cNvPr>
          <p:cNvSpPr>
            <a:spLocks noChangeArrowheads="1"/>
          </p:cNvSpPr>
          <p:nvPr/>
        </p:nvSpPr>
        <p:spPr bwMode="auto">
          <a:xfrm>
            <a:off x="0" y="0"/>
            <a:ext cx="1081088" cy="3421063"/>
          </a:xfrm>
          <a:custGeom>
            <a:avLst/>
            <a:gdLst>
              <a:gd name="T0" fmla="*/ 0 w 3001"/>
              <a:gd name="T1" fmla="*/ 0 h 9501"/>
              <a:gd name="T2" fmla="*/ 0 w 3001"/>
              <a:gd name="T3" fmla="*/ 1231706185 h 9501"/>
              <a:gd name="T4" fmla="*/ 389324249 w 3001"/>
              <a:gd name="T5" fmla="*/ 0 h 9501"/>
              <a:gd name="T6" fmla="*/ 0 w 3001"/>
              <a:gd name="T7" fmla="*/ 0 h 95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01" h="9501">
                <a:moveTo>
                  <a:pt x="0" y="0"/>
                </a:moveTo>
                <a:lnTo>
                  <a:pt x="0" y="9500"/>
                </a:lnTo>
                <a:lnTo>
                  <a:pt x="3000" y="0"/>
                </a:lnTo>
                <a:lnTo>
                  <a:pt x="0" y="0"/>
                </a:lnTo>
              </a:path>
            </a:pathLst>
          </a:custGeom>
          <a:solidFill>
            <a:srgbClr val="F10D0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0" name="Freeform 3">
            <a:extLst>
              <a:ext uri="{FF2B5EF4-FFF2-40B4-BE49-F238E27FC236}">
                <a16:creationId xmlns:a16="http://schemas.microsoft.com/office/drawing/2014/main" id="{09749D6F-EE76-6BBB-82CD-C6A96351F4C0}"/>
              </a:ext>
            </a:extLst>
          </p:cNvPr>
          <p:cNvSpPr>
            <a:spLocks noChangeArrowheads="1"/>
          </p:cNvSpPr>
          <p:nvPr/>
        </p:nvSpPr>
        <p:spPr bwMode="auto">
          <a:xfrm>
            <a:off x="7740650" y="0"/>
            <a:ext cx="2339975" cy="1620838"/>
          </a:xfrm>
          <a:custGeom>
            <a:avLst/>
            <a:gdLst>
              <a:gd name="T0" fmla="*/ 842122844 w 6501"/>
              <a:gd name="T1" fmla="*/ 0 h 4501"/>
              <a:gd name="T2" fmla="*/ 0 w 6501"/>
              <a:gd name="T3" fmla="*/ 0 h 4501"/>
              <a:gd name="T4" fmla="*/ 842122844 w 6501"/>
              <a:gd name="T5" fmla="*/ 583544173 h 4501"/>
              <a:gd name="T6" fmla="*/ 842122844 w 6501"/>
              <a:gd name="T7" fmla="*/ 0 h 45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01" h="4501">
                <a:moveTo>
                  <a:pt x="6500" y="0"/>
                </a:moveTo>
                <a:lnTo>
                  <a:pt x="0" y="0"/>
                </a:lnTo>
                <a:lnTo>
                  <a:pt x="6500" y="4500"/>
                </a:lnTo>
                <a:lnTo>
                  <a:pt x="6500" y="0"/>
                </a:lnTo>
              </a:path>
            </a:pathLst>
          </a:custGeom>
          <a:solidFill>
            <a:srgbClr val="E8A20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1" name="Freeform 4">
            <a:extLst>
              <a:ext uri="{FF2B5EF4-FFF2-40B4-BE49-F238E27FC236}">
                <a16:creationId xmlns:a16="http://schemas.microsoft.com/office/drawing/2014/main" id="{E079C4FF-5259-6F60-AB7B-5856905CAB33}"/>
              </a:ext>
            </a:extLst>
          </p:cNvPr>
          <p:cNvSpPr>
            <a:spLocks noChangeArrowheads="1"/>
          </p:cNvSpPr>
          <p:nvPr/>
        </p:nvSpPr>
        <p:spPr bwMode="auto">
          <a:xfrm>
            <a:off x="8999538" y="2519363"/>
            <a:ext cx="1081087" cy="3149600"/>
          </a:xfrm>
          <a:custGeom>
            <a:avLst/>
            <a:gdLst>
              <a:gd name="T0" fmla="*/ 389323529 w 3001"/>
              <a:gd name="T1" fmla="*/ 1133452897 h 8751"/>
              <a:gd name="T2" fmla="*/ 389323529 w 3001"/>
              <a:gd name="T3" fmla="*/ 0 h 8751"/>
              <a:gd name="T4" fmla="*/ 0 w 3001"/>
              <a:gd name="T5" fmla="*/ 1133452897 h 8751"/>
              <a:gd name="T6" fmla="*/ 389323529 w 3001"/>
              <a:gd name="T7" fmla="*/ 1133452897 h 87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01" h="8751">
                <a:moveTo>
                  <a:pt x="3000" y="8750"/>
                </a:moveTo>
                <a:lnTo>
                  <a:pt x="3000" y="0"/>
                </a:lnTo>
                <a:lnTo>
                  <a:pt x="0" y="8750"/>
                </a:lnTo>
                <a:lnTo>
                  <a:pt x="3000" y="8750"/>
                </a:lnTo>
              </a:path>
            </a:pathLst>
          </a:custGeom>
          <a:solidFill>
            <a:srgbClr val="168253"/>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Rectangle 5">
            <a:extLst>
              <a:ext uri="{FF2B5EF4-FFF2-40B4-BE49-F238E27FC236}">
                <a16:creationId xmlns:a16="http://schemas.microsoft.com/office/drawing/2014/main" id="{99297C16-3A5D-49C8-2CDE-0E3E50AE6DCE}"/>
              </a:ext>
            </a:extLst>
          </p:cNvPr>
          <p:cNvSpPr>
            <a:spLocks noGrp="1" noChangeArrowheads="1"/>
          </p:cNvSpPr>
          <p:nvPr>
            <p:ph type="dt"/>
          </p:nvPr>
        </p:nvSpPr>
        <p:spPr bwMode="auto">
          <a:xfrm>
            <a:off x="360363" y="5219700"/>
            <a:ext cx="2335212" cy="3556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8000"/>
              </a:lnSpc>
              <a:spcBef>
                <a:spcPts val="38"/>
              </a:spcBef>
              <a:spcAft>
                <a:spcPts val="38"/>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DDDDDD"/>
                </a:solidFill>
                <a:latin typeface="+mn-lt"/>
              </a:defRPr>
            </a:lvl1pPr>
          </a:lstStyle>
          <a:p>
            <a:pPr>
              <a:defRPr/>
            </a:pPr>
            <a:endParaRPr lang="en-US" altLang="en-US"/>
          </a:p>
        </p:txBody>
      </p:sp>
      <p:sp>
        <p:nvSpPr>
          <p:cNvPr id="4102" name="Rectangle 6">
            <a:extLst>
              <a:ext uri="{FF2B5EF4-FFF2-40B4-BE49-F238E27FC236}">
                <a16:creationId xmlns:a16="http://schemas.microsoft.com/office/drawing/2014/main" id="{86454449-8E8E-26F9-28E9-74C0DD6F11B3}"/>
              </a:ext>
            </a:extLst>
          </p:cNvPr>
          <p:cNvSpPr>
            <a:spLocks noGrp="1" noChangeArrowheads="1"/>
          </p:cNvSpPr>
          <p:nvPr>
            <p:ph type="ftr"/>
          </p:nvPr>
        </p:nvSpPr>
        <p:spPr bwMode="auto">
          <a:xfrm>
            <a:off x="3419475" y="5219700"/>
            <a:ext cx="3235325" cy="355600"/>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8000"/>
              </a:lnSpc>
              <a:spcBef>
                <a:spcPts val="38"/>
              </a:spcBef>
              <a:spcAft>
                <a:spcPts val="38"/>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808080"/>
                </a:solidFill>
                <a:latin typeface="+mn-lt"/>
              </a:defRPr>
            </a:lvl1pPr>
          </a:lstStyle>
          <a:p>
            <a:pPr>
              <a:defRPr/>
            </a:pPr>
            <a:endParaRPr lang="en-US" altLang="en-US"/>
          </a:p>
        </p:txBody>
      </p:sp>
      <p:sp>
        <p:nvSpPr>
          <p:cNvPr id="4103" name="Rectangle 7">
            <a:extLst>
              <a:ext uri="{FF2B5EF4-FFF2-40B4-BE49-F238E27FC236}">
                <a16:creationId xmlns:a16="http://schemas.microsoft.com/office/drawing/2014/main" id="{6BD6B89E-17D8-3D43-76C8-1577DF35A122}"/>
              </a:ext>
            </a:extLst>
          </p:cNvPr>
          <p:cNvSpPr>
            <a:spLocks noGrp="1" noChangeArrowheads="1"/>
          </p:cNvSpPr>
          <p:nvPr>
            <p:ph type="sldNum"/>
          </p:nvPr>
        </p:nvSpPr>
        <p:spPr bwMode="auto">
          <a:xfrm>
            <a:off x="7380288" y="5219700"/>
            <a:ext cx="2335212" cy="3556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8000"/>
              </a:lnSpc>
              <a:spcBef>
                <a:spcPts val="38"/>
              </a:spcBef>
              <a:spcAft>
                <a:spcPts val="38"/>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400">
                <a:solidFill>
                  <a:srgbClr val="DDDDDD"/>
                </a:solidFill>
                <a:latin typeface="+mn-lt"/>
              </a:defRPr>
            </a:lvl1pPr>
          </a:lstStyle>
          <a:p>
            <a:pPr>
              <a:defRPr/>
            </a:pPr>
            <a:fld id="{D32E4C61-15E9-48FC-AFF8-FA862E90C284}" type="slidenum">
              <a:rPr lang="en-US" altLang="en-US"/>
              <a:pPr>
                <a:defRPr/>
              </a:pPr>
              <a:t>‹#›</a:t>
            </a:fld>
            <a:endParaRPr lang="en-US" altLang="en-US"/>
          </a:p>
        </p:txBody>
      </p:sp>
      <p:sp>
        <p:nvSpPr>
          <p:cNvPr id="4105" name="Rectangle 8">
            <a:extLst>
              <a:ext uri="{FF2B5EF4-FFF2-40B4-BE49-F238E27FC236}">
                <a16:creationId xmlns:a16="http://schemas.microsoft.com/office/drawing/2014/main" id="{D3428D45-C859-C011-E35A-D1687F78E390}"/>
              </a:ext>
            </a:extLst>
          </p:cNvPr>
          <p:cNvSpPr>
            <a:spLocks noGrp="1" noChangeArrowheads="1"/>
          </p:cNvSpPr>
          <p:nvPr>
            <p:ph type="title"/>
          </p:nvPr>
        </p:nvSpPr>
        <p:spPr bwMode="auto">
          <a:xfrm>
            <a:off x="720725" y="360363"/>
            <a:ext cx="8636000"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4106" name="Rectangle 9">
            <a:extLst>
              <a:ext uri="{FF2B5EF4-FFF2-40B4-BE49-F238E27FC236}">
                <a16:creationId xmlns:a16="http://schemas.microsoft.com/office/drawing/2014/main" id="{953508B7-4116-12F0-1FF2-4670D730F7BA}"/>
              </a:ext>
            </a:extLst>
          </p:cNvPr>
          <p:cNvSpPr>
            <a:spLocks noGrp="1" noChangeArrowheads="1"/>
          </p:cNvSpPr>
          <p:nvPr>
            <p:ph type="body" idx="1"/>
          </p:nvPr>
        </p:nvSpPr>
        <p:spPr bwMode="auto">
          <a:xfrm>
            <a:off x="720725" y="1439863"/>
            <a:ext cx="8636000" cy="3595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12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57200" rtl="0" eaLnBrk="0" fontAlgn="base" hangingPunct="0">
        <a:lnSpc>
          <a:spcPct val="98000"/>
        </a:lnSpc>
        <a:spcBef>
          <a:spcPts val="38"/>
        </a:spcBef>
        <a:spcAft>
          <a:spcPts val="38"/>
        </a:spcAft>
        <a:buClr>
          <a:srgbClr val="000000"/>
        </a:buClr>
        <a:buSzPct val="100000"/>
        <a:buFont typeface="Times New Roman" panose="02020603050405020304" pitchFamily="18" charset="0"/>
        <a:defRPr sz="3000" b="1" kern="1200">
          <a:solidFill>
            <a:srgbClr val="333333"/>
          </a:solidFill>
          <a:latin typeface="+mj-lt"/>
          <a:ea typeface="+mj-ea"/>
          <a:cs typeface="+mj-cs"/>
        </a:defRPr>
      </a:lvl1pPr>
      <a:lvl2pPr algn="ctr" defTabSz="457200" rtl="0" eaLnBrk="0" fontAlgn="base" hangingPunct="0">
        <a:lnSpc>
          <a:spcPct val="98000"/>
        </a:lnSpc>
        <a:spcBef>
          <a:spcPts val="38"/>
        </a:spcBef>
        <a:spcAft>
          <a:spcPts val="38"/>
        </a:spcAft>
        <a:buClr>
          <a:srgbClr val="000000"/>
        </a:buClr>
        <a:buSzPct val="100000"/>
        <a:buFont typeface="Times New Roman" panose="02020603050405020304" pitchFamily="18" charset="0"/>
        <a:defRPr sz="3000" b="1">
          <a:solidFill>
            <a:srgbClr val="333333"/>
          </a:solidFill>
          <a:latin typeface="DejaVu Sans" charset="0"/>
          <a:cs typeface="Segoe UI" panose="020B0502040204020203" pitchFamily="34" charset="0"/>
        </a:defRPr>
      </a:lvl2pPr>
      <a:lvl3pPr algn="ctr" defTabSz="457200" rtl="0" eaLnBrk="0" fontAlgn="base" hangingPunct="0">
        <a:lnSpc>
          <a:spcPct val="98000"/>
        </a:lnSpc>
        <a:spcBef>
          <a:spcPts val="38"/>
        </a:spcBef>
        <a:spcAft>
          <a:spcPts val="38"/>
        </a:spcAft>
        <a:buClr>
          <a:srgbClr val="000000"/>
        </a:buClr>
        <a:buSzPct val="100000"/>
        <a:buFont typeface="Times New Roman" panose="02020603050405020304" pitchFamily="18" charset="0"/>
        <a:defRPr sz="3000" b="1">
          <a:solidFill>
            <a:srgbClr val="333333"/>
          </a:solidFill>
          <a:latin typeface="DejaVu Sans" charset="0"/>
          <a:cs typeface="Segoe UI" panose="020B0502040204020203" pitchFamily="34" charset="0"/>
        </a:defRPr>
      </a:lvl3pPr>
      <a:lvl4pPr algn="ctr" defTabSz="457200" rtl="0" eaLnBrk="0" fontAlgn="base" hangingPunct="0">
        <a:lnSpc>
          <a:spcPct val="98000"/>
        </a:lnSpc>
        <a:spcBef>
          <a:spcPts val="38"/>
        </a:spcBef>
        <a:spcAft>
          <a:spcPts val="38"/>
        </a:spcAft>
        <a:buClr>
          <a:srgbClr val="000000"/>
        </a:buClr>
        <a:buSzPct val="100000"/>
        <a:buFont typeface="Times New Roman" panose="02020603050405020304" pitchFamily="18" charset="0"/>
        <a:defRPr sz="3000" b="1">
          <a:solidFill>
            <a:srgbClr val="333333"/>
          </a:solidFill>
          <a:latin typeface="DejaVu Sans" charset="0"/>
          <a:cs typeface="Segoe UI" panose="020B0502040204020203" pitchFamily="34" charset="0"/>
        </a:defRPr>
      </a:lvl4pPr>
      <a:lvl5pPr algn="ctr" defTabSz="457200" rtl="0" eaLnBrk="0" fontAlgn="base" hangingPunct="0">
        <a:lnSpc>
          <a:spcPct val="98000"/>
        </a:lnSpc>
        <a:spcBef>
          <a:spcPts val="38"/>
        </a:spcBef>
        <a:spcAft>
          <a:spcPts val="38"/>
        </a:spcAft>
        <a:buClr>
          <a:srgbClr val="000000"/>
        </a:buClr>
        <a:buSzPct val="100000"/>
        <a:buFont typeface="Times New Roman" panose="02020603050405020304" pitchFamily="18" charset="0"/>
        <a:defRPr sz="3000" b="1">
          <a:solidFill>
            <a:srgbClr val="333333"/>
          </a:solidFill>
          <a:latin typeface="DejaVu Sans" charset="0"/>
          <a:cs typeface="Segoe UI" panose="020B0502040204020203" pitchFamily="34" charset="0"/>
        </a:defRPr>
      </a:lvl5pPr>
      <a:lvl6pPr marL="2514600" indent="-228600" algn="ctr" defTabSz="457200" rtl="0" fontAlgn="base" hangingPunct="0">
        <a:lnSpc>
          <a:spcPct val="98000"/>
        </a:lnSpc>
        <a:spcBef>
          <a:spcPts val="38"/>
        </a:spcBef>
        <a:spcAft>
          <a:spcPts val="38"/>
        </a:spcAft>
        <a:buClr>
          <a:srgbClr val="000000"/>
        </a:buClr>
        <a:buSzPct val="100000"/>
        <a:buFont typeface="Times New Roman" panose="02020603050405020304" pitchFamily="18" charset="0"/>
        <a:defRPr sz="3000" b="1">
          <a:solidFill>
            <a:srgbClr val="333333"/>
          </a:solidFill>
          <a:latin typeface="DejaVu Sans" charset="0"/>
          <a:cs typeface="Segoe UI" panose="020B0502040204020203" pitchFamily="34" charset="0"/>
        </a:defRPr>
      </a:lvl6pPr>
      <a:lvl7pPr marL="2971800" indent="-228600" algn="ctr" defTabSz="457200" rtl="0" fontAlgn="base" hangingPunct="0">
        <a:lnSpc>
          <a:spcPct val="98000"/>
        </a:lnSpc>
        <a:spcBef>
          <a:spcPts val="38"/>
        </a:spcBef>
        <a:spcAft>
          <a:spcPts val="38"/>
        </a:spcAft>
        <a:buClr>
          <a:srgbClr val="000000"/>
        </a:buClr>
        <a:buSzPct val="100000"/>
        <a:buFont typeface="Times New Roman" panose="02020603050405020304" pitchFamily="18" charset="0"/>
        <a:defRPr sz="3000" b="1">
          <a:solidFill>
            <a:srgbClr val="333333"/>
          </a:solidFill>
          <a:latin typeface="DejaVu Sans" charset="0"/>
          <a:cs typeface="Segoe UI" panose="020B0502040204020203" pitchFamily="34" charset="0"/>
        </a:defRPr>
      </a:lvl7pPr>
      <a:lvl8pPr marL="3429000" indent="-228600" algn="ctr" defTabSz="457200" rtl="0" fontAlgn="base" hangingPunct="0">
        <a:lnSpc>
          <a:spcPct val="98000"/>
        </a:lnSpc>
        <a:spcBef>
          <a:spcPts val="38"/>
        </a:spcBef>
        <a:spcAft>
          <a:spcPts val="38"/>
        </a:spcAft>
        <a:buClr>
          <a:srgbClr val="000000"/>
        </a:buClr>
        <a:buSzPct val="100000"/>
        <a:buFont typeface="Times New Roman" panose="02020603050405020304" pitchFamily="18" charset="0"/>
        <a:defRPr sz="3000" b="1">
          <a:solidFill>
            <a:srgbClr val="333333"/>
          </a:solidFill>
          <a:latin typeface="DejaVu Sans" charset="0"/>
          <a:cs typeface="Segoe UI" panose="020B0502040204020203" pitchFamily="34" charset="0"/>
        </a:defRPr>
      </a:lvl8pPr>
      <a:lvl9pPr marL="3886200" indent="-228600" algn="ctr" defTabSz="457200" rtl="0" fontAlgn="base" hangingPunct="0">
        <a:lnSpc>
          <a:spcPct val="98000"/>
        </a:lnSpc>
        <a:spcBef>
          <a:spcPts val="38"/>
        </a:spcBef>
        <a:spcAft>
          <a:spcPts val="38"/>
        </a:spcAft>
        <a:buClr>
          <a:srgbClr val="000000"/>
        </a:buClr>
        <a:buSzPct val="100000"/>
        <a:buFont typeface="Times New Roman" panose="02020603050405020304" pitchFamily="18" charset="0"/>
        <a:defRPr sz="3000" b="1">
          <a:solidFill>
            <a:srgbClr val="333333"/>
          </a:solidFill>
          <a:latin typeface="DejaVu Sans" charset="0"/>
          <a:cs typeface="Segoe UI" panose="020B0502040204020203" pitchFamily="34" charset="0"/>
        </a:defRPr>
      </a:lvl9pPr>
    </p:titleStyle>
    <p:bodyStyle>
      <a:lvl1pPr marL="342900" indent="-342900" algn="l" defTabSz="457200" rtl="0" eaLnBrk="0" fontAlgn="base" hangingPunct="0">
        <a:lnSpc>
          <a:spcPct val="98000"/>
        </a:lnSpc>
        <a:spcBef>
          <a:spcPts val="38"/>
        </a:spcBef>
        <a:spcAft>
          <a:spcPts val="1100"/>
        </a:spcAft>
        <a:buClr>
          <a:srgbClr val="000000"/>
        </a:buClr>
        <a:buSzPct val="100000"/>
        <a:buFont typeface="Times New Roman" panose="02020603050405020304" pitchFamily="18" charset="0"/>
        <a:defRPr sz="2400" kern="1200">
          <a:solidFill>
            <a:srgbClr val="666666"/>
          </a:solidFill>
          <a:latin typeface="+mn-lt"/>
          <a:ea typeface="+mn-ea"/>
          <a:cs typeface="+mn-cs"/>
        </a:defRPr>
      </a:lvl1pPr>
      <a:lvl2pPr marL="742950" indent="-285750" algn="l" defTabSz="457200" rtl="0" eaLnBrk="0" fontAlgn="base" hangingPunct="0">
        <a:lnSpc>
          <a:spcPct val="98000"/>
        </a:lnSpc>
        <a:spcBef>
          <a:spcPts val="38"/>
        </a:spcBef>
        <a:spcAft>
          <a:spcPts val="888"/>
        </a:spcAft>
        <a:buClr>
          <a:srgbClr val="000000"/>
        </a:buClr>
        <a:buSzPct val="100000"/>
        <a:buFont typeface="Times New Roman" panose="02020603050405020304" pitchFamily="18" charset="0"/>
        <a:defRPr sz="2100" kern="1200">
          <a:solidFill>
            <a:srgbClr val="666666"/>
          </a:solidFill>
          <a:latin typeface="+mn-lt"/>
          <a:ea typeface="+mn-ea"/>
          <a:cs typeface="+mn-cs"/>
        </a:defRPr>
      </a:lvl2pPr>
      <a:lvl3pPr marL="1143000" indent="-228600" algn="l" defTabSz="457200" rtl="0" eaLnBrk="0" fontAlgn="base" hangingPunct="0">
        <a:lnSpc>
          <a:spcPct val="98000"/>
        </a:lnSpc>
        <a:spcBef>
          <a:spcPts val="38"/>
        </a:spcBef>
        <a:spcAft>
          <a:spcPts val="675"/>
        </a:spcAft>
        <a:buClr>
          <a:srgbClr val="000000"/>
        </a:buClr>
        <a:buSzPct val="100000"/>
        <a:buFont typeface="Times New Roman" panose="02020603050405020304" pitchFamily="18" charset="0"/>
        <a:defRPr kern="1200">
          <a:solidFill>
            <a:srgbClr val="666666"/>
          </a:solidFill>
          <a:latin typeface="+mn-lt"/>
          <a:ea typeface="+mn-ea"/>
          <a:cs typeface="+mn-cs"/>
        </a:defRPr>
      </a:lvl3pPr>
      <a:lvl4pPr marL="1600200" indent="-228600" algn="l" defTabSz="457200" rtl="0" eaLnBrk="0" fontAlgn="base" hangingPunct="0">
        <a:lnSpc>
          <a:spcPct val="98000"/>
        </a:lnSpc>
        <a:spcBef>
          <a:spcPts val="38"/>
        </a:spcBef>
        <a:spcAft>
          <a:spcPts val="463"/>
        </a:spcAft>
        <a:buClr>
          <a:srgbClr val="000000"/>
        </a:buClr>
        <a:buSzPct val="100000"/>
        <a:buFont typeface="Times New Roman" panose="02020603050405020304" pitchFamily="18" charset="0"/>
        <a:defRPr sz="1500" kern="1200">
          <a:solidFill>
            <a:srgbClr val="666666"/>
          </a:solidFill>
          <a:latin typeface="+mn-lt"/>
          <a:ea typeface="+mn-ea"/>
          <a:cs typeface="+mn-cs"/>
        </a:defRPr>
      </a:lvl4pPr>
      <a:lvl5pPr marL="2057400" indent="-228600" algn="l" defTabSz="457200" rtl="0" eaLnBrk="0" fontAlgn="base" hangingPunct="0">
        <a:lnSpc>
          <a:spcPct val="98000"/>
        </a:lnSpc>
        <a:spcBef>
          <a:spcPts val="38"/>
        </a:spcBef>
        <a:spcAft>
          <a:spcPts val="250"/>
        </a:spcAft>
        <a:buClr>
          <a:srgbClr val="000000"/>
        </a:buClr>
        <a:buSzPct val="100000"/>
        <a:buFont typeface="Times New Roman" panose="02020603050405020304" pitchFamily="18" charset="0"/>
        <a:defRPr sz="20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EADAD634-1756-20BB-45C0-DB15F7655049}"/>
              </a:ext>
            </a:extLst>
          </p:cNvPr>
          <p:cNvSpPr>
            <a:spLocks noGrp="1" noChangeArrowheads="1"/>
          </p:cNvSpPr>
          <p:nvPr>
            <p:ph type="title"/>
          </p:nvPr>
        </p:nvSpPr>
        <p:spPr bwMode="auto">
          <a:xfrm>
            <a:off x="1524000" y="1122363"/>
            <a:ext cx="9142413" cy="238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单击此处编辑母版标题样式</a:t>
            </a:r>
          </a:p>
        </p:txBody>
      </p:sp>
      <p:sp>
        <p:nvSpPr>
          <p:cNvPr id="2" name="Rectangle 2">
            <a:extLst>
              <a:ext uri="{FF2B5EF4-FFF2-40B4-BE49-F238E27FC236}">
                <a16:creationId xmlns:a16="http://schemas.microsoft.com/office/drawing/2014/main" id="{F9DC8410-CC4A-AD05-1BB4-D02F4FE440BB}"/>
              </a:ext>
            </a:extLst>
          </p:cNvPr>
          <p:cNvSpPr>
            <a:spLocks noGrp="1" noChangeArrowheads="1"/>
          </p:cNvSpPr>
          <p:nvPr>
            <p:ph type="dt"/>
          </p:nvPr>
        </p:nvSpPr>
        <p:spPr bwMode="auto">
          <a:xfrm>
            <a:off x="838200" y="6356350"/>
            <a:ext cx="2741613" cy="363538"/>
          </a:xfrm>
          <a:prstGeom prst="rect">
            <a:avLst/>
          </a:prstGeom>
          <a:noFill/>
          <a:ln>
            <a:noFill/>
          </a:ln>
          <a:effectLst/>
        </p:spPr>
        <p:txBody>
          <a:bodyPr vert="horz" wrap="square" lIns="91440" tIns="45720" rIns="91440" bIns="45720" numCol="1" anchor="ctr" anchorCtr="0" compatLnSpc="1">
            <a:prstTxWarp prst="textNoShape">
              <a:avLst/>
            </a:prstTxWarp>
          </a:bodyPr>
          <a:lstStyle>
            <a:lvl1pPr eaLnBrk="1">
              <a:lnSpc>
                <a:spcPct val="100000"/>
              </a:lnSpc>
              <a:spcBef>
                <a:spcPts val="13"/>
              </a:spcBef>
              <a:spcAft>
                <a:spcPts val="13"/>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Lst>
              <a:defRPr sz="1400">
                <a:solidFill>
                  <a:srgbClr val="000000"/>
                </a:solidFill>
                <a:latin typeface="Times New Roman" panose="02020603050405020304" pitchFamily="18" charset="0"/>
              </a:defRPr>
            </a:lvl1pPr>
          </a:lstStyle>
          <a:p>
            <a:pPr>
              <a:defRPr/>
            </a:pPr>
            <a:endParaRPr lang="en-US" altLang="en-US"/>
          </a:p>
        </p:txBody>
      </p:sp>
      <p:sp>
        <p:nvSpPr>
          <p:cNvPr id="5123" name="Rectangle 3">
            <a:extLst>
              <a:ext uri="{FF2B5EF4-FFF2-40B4-BE49-F238E27FC236}">
                <a16:creationId xmlns:a16="http://schemas.microsoft.com/office/drawing/2014/main" id="{EC659501-689D-2133-3003-5C8557AD3681}"/>
              </a:ext>
            </a:extLst>
          </p:cNvPr>
          <p:cNvSpPr>
            <a:spLocks noGrp="1" noChangeArrowheads="1"/>
          </p:cNvSpPr>
          <p:nvPr>
            <p:ph type="ftr"/>
          </p:nvPr>
        </p:nvSpPr>
        <p:spPr bwMode="auto">
          <a:xfrm>
            <a:off x="4038600" y="6356350"/>
            <a:ext cx="4113213" cy="363538"/>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eaLnBrk="1">
              <a:lnSpc>
                <a:spcPct val="100000"/>
              </a:lnSpc>
              <a:spcBef>
                <a:spcPts val="13"/>
              </a:spcBef>
              <a:spcAft>
                <a:spcPts val="13"/>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Lst>
              <a:defRPr sz="1400">
                <a:solidFill>
                  <a:srgbClr val="000000"/>
                </a:solidFill>
                <a:latin typeface="Times New Roman" panose="02020603050405020304" pitchFamily="18" charset="0"/>
              </a:defRPr>
            </a:lvl1pPr>
          </a:lstStyle>
          <a:p>
            <a:pPr>
              <a:defRPr/>
            </a:pPr>
            <a:endParaRPr lang="en-US" altLang="en-US"/>
          </a:p>
        </p:txBody>
      </p:sp>
      <p:sp>
        <p:nvSpPr>
          <p:cNvPr id="5124" name="Rectangle 4">
            <a:extLst>
              <a:ext uri="{FF2B5EF4-FFF2-40B4-BE49-F238E27FC236}">
                <a16:creationId xmlns:a16="http://schemas.microsoft.com/office/drawing/2014/main" id="{B6A6FAED-ED53-8190-6D44-13A056C6913E}"/>
              </a:ext>
            </a:extLst>
          </p:cNvPr>
          <p:cNvSpPr>
            <a:spLocks noGrp="1" noChangeArrowheads="1"/>
          </p:cNvSpPr>
          <p:nvPr>
            <p:ph type="sldNum"/>
          </p:nvPr>
        </p:nvSpPr>
        <p:spPr bwMode="auto">
          <a:xfrm>
            <a:off x="8610600" y="6356350"/>
            <a:ext cx="2741613" cy="363538"/>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eaLnBrk="1" hangingPunct="1">
              <a:lnSpc>
                <a:spcPct val="100000"/>
              </a:lnSpc>
              <a:spcBef>
                <a:spcPts val="13"/>
              </a:spcBef>
              <a:spcAft>
                <a:spcPts val="13"/>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Lst>
              <a:defRPr sz="1200">
                <a:solidFill>
                  <a:srgbClr val="8B8B8B"/>
                </a:solidFill>
                <a:latin typeface="+mn-lt"/>
              </a:defRPr>
            </a:lvl1pPr>
          </a:lstStyle>
          <a:p>
            <a:pPr>
              <a:defRPr/>
            </a:pPr>
            <a:fld id="{A53CCB0C-1956-491C-8909-FDCD91226D08}" type="slidenum">
              <a:rPr lang="en-US" altLang="en-US"/>
              <a:pPr>
                <a:defRPr/>
              </a:pPr>
              <a:t>‹#›</a:t>
            </a:fld>
            <a:endParaRPr lang="en-US" altLang="en-US"/>
          </a:p>
        </p:txBody>
      </p:sp>
      <p:sp>
        <p:nvSpPr>
          <p:cNvPr id="5126" name="Rectangle 5">
            <a:extLst>
              <a:ext uri="{FF2B5EF4-FFF2-40B4-BE49-F238E27FC236}">
                <a16:creationId xmlns:a16="http://schemas.microsoft.com/office/drawing/2014/main" id="{B4070F06-7401-D9C7-CF66-F4C758DF2269}"/>
              </a:ext>
            </a:extLst>
          </p:cNvPr>
          <p:cNvSpPr>
            <a:spLocks noGrp="1" noChangeArrowheads="1"/>
          </p:cNvSpPr>
          <p:nvPr>
            <p:ph type="body" idx="1"/>
          </p:nvPr>
        </p:nvSpPr>
        <p:spPr bwMode="auto">
          <a:xfrm>
            <a:off x="609600" y="1604963"/>
            <a:ext cx="109712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8890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457200" rtl="0" eaLnBrk="0" fontAlgn="base" hangingPunct="0">
        <a:lnSpc>
          <a:spcPct val="83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57200" rtl="0" eaLnBrk="0" fontAlgn="base" hangingPunct="0">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57200" rtl="0" eaLnBrk="0" fontAlgn="base" hangingPunct="0">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57200" rtl="0" eaLnBrk="0" fontAlgn="base" hangingPunct="0">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57200" rtl="0" eaLnBrk="0" fontAlgn="base" hangingPunct="0">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57200"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57200"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57200"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57200"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57200" rtl="0" eaLnBrk="0" fontAlgn="base" hangingPunct="0">
        <a:lnSpc>
          <a:spcPct val="75000"/>
        </a:lnSpc>
        <a:spcBef>
          <a:spcPts val="1425"/>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lnSpc>
          <a:spcPct val="75000"/>
        </a:lnSpc>
        <a:spcBef>
          <a:spcPts val="1138"/>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57200" rtl="0" eaLnBrk="0" fontAlgn="base" hangingPunct="0">
        <a:lnSpc>
          <a:spcPct val="75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57200" rtl="0" eaLnBrk="0" fontAlgn="base" hangingPunct="0">
        <a:lnSpc>
          <a:spcPct val="75000"/>
        </a:lnSpc>
        <a:spcBef>
          <a:spcPts val="575"/>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57200" rtl="0" eaLnBrk="0" fontAlgn="base" hangingPunct="0">
        <a:lnSpc>
          <a:spcPct val="75000"/>
        </a:lnSpc>
        <a:spcBef>
          <a:spcPts val="288"/>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39FAC4-E175-E2EC-7298-B410CF1FE543}"/>
              </a:ext>
            </a:extLst>
          </p:cNvPr>
          <p:cNvSpPr>
            <a:spLocks noGrp="1"/>
          </p:cNvSpPr>
          <p:nvPr>
            <p:ph type="sldNum" sz="quarter" idx="12"/>
          </p:nvPr>
        </p:nvSpPr>
        <p:spPr/>
        <p:txBody>
          <a:bodyPr/>
          <a:lstStyle/>
          <a:p>
            <a:pPr>
              <a:defRPr/>
            </a:pPr>
            <a:fld id="{9059EAE3-0130-4A22-8700-EA7B581F2EEE}" type="slidenum">
              <a:rPr lang="en-US" altLang="en-US"/>
              <a:pPr>
                <a:defRPr/>
              </a:pPr>
              <a:t>1</a:t>
            </a:fld>
            <a:endParaRPr lang="en-US" altLang="en-US"/>
          </a:p>
        </p:txBody>
      </p:sp>
      <p:sp>
        <p:nvSpPr>
          <p:cNvPr id="7171" name="Rectangle 1">
            <a:extLst>
              <a:ext uri="{FF2B5EF4-FFF2-40B4-BE49-F238E27FC236}">
                <a16:creationId xmlns:a16="http://schemas.microsoft.com/office/drawing/2014/main" id="{5DC417AC-40BC-186A-5B3E-0DEF3AD71FC0}"/>
              </a:ext>
            </a:extLst>
          </p:cNvPr>
          <p:cNvSpPr>
            <a:spLocks noGrp="1" noChangeArrowheads="1"/>
          </p:cNvSpPr>
          <p:nvPr>
            <p:ph type="title" idx="4294967295"/>
          </p:nvPr>
        </p:nvSpPr>
        <p:spPr>
          <a:xfrm>
            <a:off x="1382712" y="1828800"/>
            <a:ext cx="7391400" cy="3292475"/>
          </a:xfrm>
        </p:spPr>
        <p:txBody>
          <a:bodyPr tIns="28440"/>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sz="3600" dirty="0">
                <a:latin typeface="Calibri" panose="020F0502020204030204" pitchFamily="34" charset="0"/>
                <a:cs typeface="Calibri" panose="020F0502020204030204" pitchFamily="34" charset="0"/>
              </a:rPr>
              <a:t>District 6920</a:t>
            </a:r>
            <a:br>
              <a:rPr lang="en-US" altLang="en-US" sz="3200" dirty="0">
                <a:latin typeface="Times New Roman" panose="02020603050405020304" pitchFamily="18" charset="0"/>
              </a:rPr>
            </a:br>
            <a:br>
              <a:rPr lang="en-US" altLang="en-US" sz="2400" dirty="0">
                <a:latin typeface="Times New Roman" panose="02020603050405020304" pitchFamily="18" charset="0"/>
              </a:rPr>
            </a:br>
            <a:r>
              <a:rPr lang="en-US" altLang="en-US" sz="1800" dirty="0">
                <a:latin typeface="Calibri" panose="020F0502020204030204" pitchFamily="34" charset="0"/>
                <a:cs typeface="Calibri" panose="020F0502020204030204" pitchFamily="34" charset="0"/>
              </a:rPr>
              <a:t>Membership</a:t>
            </a:r>
            <a:r>
              <a:rPr lang="en-US" altLang="en-US" sz="1200" dirty="0">
                <a:latin typeface="Calibri" panose="020F0502020204030204" pitchFamily="34" charset="0"/>
                <a:cs typeface="Calibri" panose="020F0502020204030204" pitchFamily="34" charset="0"/>
              </a:rPr>
              <a:t> </a:t>
            </a:r>
            <a:br>
              <a:rPr lang="en-US" altLang="en-US" sz="1200" dirty="0">
                <a:latin typeface="Calibri" panose="020F0502020204030204" pitchFamily="34" charset="0"/>
                <a:cs typeface="Calibri" panose="020F0502020204030204" pitchFamily="34" charset="0"/>
              </a:rPr>
            </a:br>
            <a:r>
              <a:rPr lang="en-US" altLang="en-US" sz="1400" dirty="0">
                <a:latin typeface="Calibri" panose="020F0502020204030204" pitchFamily="34" charset="0"/>
                <a:cs typeface="Calibri" panose="020F0502020204030204" pitchFamily="34" charset="0"/>
              </a:rPr>
              <a:t>Steve Williams, Chairman</a:t>
            </a:r>
            <a:br>
              <a:rPr lang="en-US" altLang="en-US" sz="1200" dirty="0">
                <a:latin typeface="Calibri" panose="020F0502020204030204" pitchFamily="34" charset="0"/>
                <a:cs typeface="Calibri" panose="020F0502020204030204" pitchFamily="34" charset="0"/>
              </a:rPr>
            </a:br>
            <a:br>
              <a:rPr lang="en-US" altLang="en-US" sz="1200" dirty="0">
                <a:latin typeface="Calibri" panose="020F0502020204030204" pitchFamily="34" charset="0"/>
                <a:cs typeface="Calibri" panose="020F0502020204030204" pitchFamily="34" charset="0"/>
              </a:rPr>
            </a:br>
            <a:r>
              <a:rPr lang="en-US" altLang="en-US" sz="1800" dirty="0">
                <a:latin typeface="Calibri" panose="020F0502020204030204" pitchFamily="34" charset="0"/>
                <a:cs typeface="Calibri" panose="020F0502020204030204" pitchFamily="34" charset="0"/>
              </a:rPr>
              <a:t>Diversity, Equity, &amp; Inclusion</a:t>
            </a:r>
            <a:br>
              <a:rPr lang="en-US" altLang="en-US" sz="1200" dirty="0">
                <a:latin typeface="Calibri" panose="020F0502020204030204" pitchFamily="34" charset="0"/>
                <a:cs typeface="Calibri" panose="020F0502020204030204" pitchFamily="34" charset="0"/>
              </a:rPr>
            </a:br>
            <a:r>
              <a:rPr lang="en-US" altLang="en-US" sz="1400" dirty="0">
                <a:latin typeface="Calibri" panose="020F0502020204030204" pitchFamily="34" charset="0"/>
                <a:cs typeface="Calibri" panose="020F0502020204030204" pitchFamily="34" charset="0"/>
              </a:rPr>
              <a:t>Charles E Richardson, Chairman</a:t>
            </a:r>
            <a:br>
              <a:rPr lang="en-US" altLang="en-US" sz="1200" dirty="0">
                <a:latin typeface="Calibri" panose="020F0502020204030204" pitchFamily="34" charset="0"/>
                <a:cs typeface="Calibri" panose="020F0502020204030204" pitchFamily="34" charset="0"/>
              </a:rPr>
            </a:br>
            <a:br>
              <a:rPr lang="en-US" altLang="en-US" sz="1400" dirty="0">
                <a:latin typeface="Calibri" panose="020F0502020204030204" pitchFamily="34" charset="0"/>
                <a:cs typeface="Calibri" panose="020F0502020204030204" pitchFamily="34" charset="0"/>
              </a:rPr>
            </a:br>
            <a:r>
              <a:rPr lang="en-US" altLang="en-US" sz="1800" dirty="0">
                <a:latin typeface="Calibri" panose="020F0502020204030204" pitchFamily="34" charset="0"/>
                <a:cs typeface="Calibri" panose="020F0502020204030204" pitchFamily="34" charset="0"/>
              </a:rPr>
              <a:t>Innovative Club Advocates</a:t>
            </a:r>
            <a:br>
              <a:rPr lang="en-US" altLang="en-US" sz="1200" dirty="0">
                <a:latin typeface="Calibri" panose="020F0502020204030204" pitchFamily="34" charset="0"/>
                <a:cs typeface="Calibri" panose="020F0502020204030204" pitchFamily="34" charset="0"/>
              </a:rPr>
            </a:br>
            <a:r>
              <a:rPr lang="en-US" altLang="en-US" sz="1400" dirty="0">
                <a:latin typeface="Calibri" panose="020F0502020204030204" pitchFamily="34" charset="0"/>
                <a:cs typeface="Calibri" panose="020F0502020204030204" pitchFamily="34" charset="0"/>
              </a:rPr>
              <a:t>Steve Barnes, Chairman</a:t>
            </a:r>
            <a:br>
              <a:rPr lang="en-US" altLang="en-US" sz="1400" dirty="0">
                <a:latin typeface="Calibri" panose="020F0502020204030204" pitchFamily="34" charset="0"/>
                <a:cs typeface="Calibri" panose="020F0502020204030204" pitchFamily="34" charset="0"/>
              </a:rPr>
            </a:br>
            <a:r>
              <a:rPr lang="en-US" altLang="en-US" sz="1400" dirty="0">
                <a:latin typeface="Calibri" panose="020F0502020204030204" pitchFamily="34" charset="0"/>
                <a:cs typeface="Calibri" panose="020F0502020204030204" pitchFamily="34" charset="0"/>
              </a:rPr>
              <a:t>Gordon Matthews, Co-Chairman</a:t>
            </a:r>
            <a:br>
              <a:rPr lang="en-US" altLang="en-US" sz="1400" dirty="0">
                <a:latin typeface="Calibri" panose="020F0502020204030204" pitchFamily="34" charset="0"/>
                <a:cs typeface="Calibri" panose="020F0502020204030204" pitchFamily="34" charset="0"/>
              </a:rPr>
            </a:br>
            <a:r>
              <a:rPr lang="en-US" altLang="en-US" sz="1400" dirty="0">
                <a:latin typeface="Calibri" panose="020F0502020204030204" pitchFamily="34" charset="0"/>
                <a:cs typeface="Calibri" panose="020F0502020204030204" pitchFamily="34" charset="0"/>
              </a:rPr>
              <a:t>Alfie Cofield, Rotary Club Prospects Coordinator</a:t>
            </a:r>
            <a:br>
              <a:rPr lang="en-US" altLang="en-US" sz="1200" dirty="0">
                <a:latin typeface="Calibri" panose="020F0502020204030204" pitchFamily="34" charset="0"/>
                <a:cs typeface="Calibri" panose="020F0502020204030204" pitchFamily="34" charset="0"/>
              </a:rPr>
            </a:br>
            <a:br>
              <a:rPr lang="en-US" altLang="en-US" sz="1200" dirty="0">
                <a:latin typeface="Calibri" panose="020F0502020204030204" pitchFamily="34" charset="0"/>
                <a:cs typeface="Calibri" panose="020F0502020204030204" pitchFamily="34" charset="0"/>
              </a:rPr>
            </a:br>
            <a:r>
              <a:rPr lang="en-US" altLang="en-US" sz="1200" dirty="0">
                <a:latin typeface="Calibri" panose="020F0502020204030204" pitchFamily="34" charset="0"/>
                <a:cs typeface="Calibri" panose="020F0502020204030204" pitchFamily="34" charset="0"/>
              </a:rPr>
              <a:t>  </a:t>
            </a:r>
            <a:br>
              <a:rPr lang="en-US" altLang="en-US" sz="1200" dirty="0">
                <a:latin typeface="Calibri" panose="020F0502020204030204" pitchFamily="34" charset="0"/>
                <a:cs typeface="Calibri" panose="020F0502020204030204" pitchFamily="34" charset="0"/>
              </a:rPr>
            </a:br>
            <a:r>
              <a:rPr lang="en-US" altLang="en-US" sz="1800" dirty="0">
                <a:latin typeface="Calibri" panose="020F0502020204030204" pitchFamily="34" charset="0"/>
                <a:cs typeface="Calibri" panose="020F0502020204030204" pitchFamily="34" charset="0"/>
              </a:rPr>
              <a:t>Area Membership Advocates</a:t>
            </a:r>
            <a:br>
              <a:rPr lang="en-US" altLang="en-US" sz="1200" dirty="0">
                <a:latin typeface="Calibri" panose="020F0502020204030204" pitchFamily="34" charset="0"/>
                <a:cs typeface="Calibri" panose="020F0502020204030204" pitchFamily="34" charset="0"/>
              </a:rPr>
            </a:br>
            <a:br>
              <a:rPr lang="en-US" altLang="en-US" sz="1200" dirty="0">
                <a:latin typeface="Calibri" panose="020F0502020204030204" pitchFamily="34" charset="0"/>
                <a:cs typeface="Calibri" panose="020F0502020204030204" pitchFamily="34" charset="0"/>
              </a:rPr>
            </a:br>
            <a:br>
              <a:rPr lang="en-US" altLang="en-US" sz="1600" dirty="0">
                <a:latin typeface="Times New Roman" panose="02020603050405020304" pitchFamily="18" charset="0"/>
              </a:rPr>
            </a:br>
            <a:br>
              <a:rPr lang="en-US" altLang="en-US" sz="1600" dirty="0">
                <a:latin typeface="Times New Roman" panose="02020603050405020304" pitchFamily="18" charset="0"/>
              </a:rPr>
            </a:br>
            <a:br>
              <a:rPr lang="en-US" altLang="en-US" sz="1600" dirty="0">
                <a:latin typeface="Times New Roman" panose="02020603050405020304" pitchFamily="18" charset="0"/>
              </a:rPr>
            </a:br>
            <a:r>
              <a:rPr lang="en-US" altLang="en-US" sz="2600" dirty="0">
                <a:latin typeface="Times New Roman" panose="02020603050405020304" pitchFamily="18" charset="0"/>
              </a:rPr>
              <a:t> </a:t>
            </a:r>
          </a:p>
        </p:txBody>
      </p:sp>
      <p:pic>
        <p:nvPicPr>
          <p:cNvPr id="7172" name="Picture 2">
            <a:extLst>
              <a:ext uri="{FF2B5EF4-FFF2-40B4-BE49-F238E27FC236}">
                <a16:creationId xmlns:a16="http://schemas.microsoft.com/office/drawing/2014/main" id="{F7FF1A11-8900-B6E7-175D-6B8CA9CF1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3973512"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13" name="Rectangle 2560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4" name="Picture 3" descr="A group of people holding a flag&#10;&#10;Description automatically generated with low confidence">
            <a:extLst>
              <a:ext uri="{FF2B5EF4-FFF2-40B4-BE49-F238E27FC236}">
                <a16:creationId xmlns:a16="http://schemas.microsoft.com/office/drawing/2014/main" id="{1771F2BB-CD94-C08D-C1FC-78B9C8BF3C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9633"/>
          <a:stretch/>
        </p:blipFill>
        <p:spPr bwMode="auto">
          <a:xfrm>
            <a:off x="20" y="10"/>
            <a:ext cx="7995062" cy="5670540"/>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14" name="Rectangle 256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2" name="Rectangle 1">
            <a:extLst>
              <a:ext uri="{FF2B5EF4-FFF2-40B4-BE49-F238E27FC236}">
                <a16:creationId xmlns:a16="http://schemas.microsoft.com/office/drawing/2014/main" id="{2A6F04D9-C734-1AD1-DA65-A9C4D1F6AEB6}"/>
              </a:ext>
            </a:extLst>
          </p:cNvPr>
          <p:cNvSpPr>
            <a:spLocks noGrp="1" noChangeArrowheads="1"/>
          </p:cNvSpPr>
          <p:nvPr>
            <p:ph type="title" idx="4294967295"/>
          </p:nvPr>
        </p:nvSpPr>
        <p:spPr>
          <a:xfrm>
            <a:off x="6227307" y="301904"/>
            <a:ext cx="3160274" cy="1570946"/>
          </a:xfrm>
        </p:spPr>
        <p:txBody>
          <a:bodyPr vert="horz" lIns="91440" tIns="45720" rIns="91440" bIns="45720" rtlCol="0" anchor="ctr">
            <a:normAutofit/>
          </a:bodyPr>
          <a:lstStyle/>
          <a:p>
            <a:pPr algn="l" defTabSz="914400" eaLnBrk="1" hangingPunct="1">
              <a:lnSpc>
                <a:spcPct val="90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solidFill>
                  <a:schemeClr val="tx1"/>
                </a:solidFill>
              </a:rPr>
              <a:t>DIVERSITY</a:t>
            </a:r>
          </a:p>
        </p:txBody>
      </p:sp>
      <p:sp>
        <p:nvSpPr>
          <p:cNvPr id="25603" name="Text Box 2">
            <a:extLst>
              <a:ext uri="{FF2B5EF4-FFF2-40B4-BE49-F238E27FC236}">
                <a16:creationId xmlns:a16="http://schemas.microsoft.com/office/drawing/2014/main" id="{4761083D-5B27-7676-CC4D-63C182835B53}"/>
              </a:ext>
            </a:extLst>
          </p:cNvPr>
          <p:cNvSpPr txBox="1">
            <a:spLocks noChangeArrowheads="1"/>
          </p:cNvSpPr>
          <p:nvPr/>
        </p:nvSpPr>
        <p:spPr bwMode="auto">
          <a:xfrm>
            <a:off x="6227307" y="2012723"/>
            <a:ext cx="3160274" cy="30947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rmAutofit/>
          </a:bodyPr>
          <a:lstStyle>
            <a:lvl1pPr algn="ctr">
              <a:lnSpc>
                <a:spcPct val="98000"/>
              </a:lnSpc>
              <a:spcBef>
                <a:spcPts val="38"/>
              </a:spcBef>
              <a:spcAft>
                <a:spcPts val="110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666666"/>
                </a:solidFill>
                <a:latin typeface="DejaVu Sans" charset="0"/>
                <a:cs typeface="Segoe UI" panose="020B0502040204020203" pitchFamily="34" charset="0"/>
              </a:defRPr>
            </a:lvl1pPr>
            <a:lvl2pPr algn="ctr">
              <a:lnSpc>
                <a:spcPct val="98000"/>
              </a:lnSpc>
              <a:spcBef>
                <a:spcPts val="38"/>
              </a:spcBef>
              <a:spcAft>
                <a:spcPts val="8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666666"/>
                </a:solidFill>
                <a:latin typeface="DejaVu Sans" charset="0"/>
                <a:cs typeface="Segoe UI" panose="020B0502040204020203" pitchFamily="34" charset="0"/>
              </a:defRPr>
            </a:lvl2pPr>
            <a:lvl3pPr algn="ctr">
              <a:lnSpc>
                <a:spcPct val="98000"/>
              </a:lnSpc>
              <a:spcBef>
                <a:spcPts val="38"/>
              </a:spcBef>
              <a:spcAft>
                <a:spcPts val="6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666666"/>
                </a:solidFill>
                <a:latin typeface="DejaVu Sans" charset="0"/>
                <a:cs typeface="Segoe UI" panose="020B0502040204020203" pitchFamily="34" charset="0"/>
              </a:defRPr>
            </a:lvl3pPr>
            <a:lvl4pPr algn="ctr">
              <a:lnSpc>
                <a:spcPct val="98000"/>
              </a:lnSpc>
              <a:spcBef>
                <a:spcPts val="38"/>
              </a:spcBef>
              <a:spcAft>
                <a:spcPts val="46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000">
                <a:solidFill>
                  <a:srgbClr val="666666"/>
                </a:solidFill>
                <a:latin typeface="DejaVu Sans" charset="0"/>
                <a:cs typeface="Segoe UI" panose="020B0502040204020203" pitchFamily="34" charset="0"/>
              </a:defRPr>
            </a:lvl4pPr>
            <a:lvl5pPr algn="ctr">
              <a:lnSpc>
                <a:spcPct val="98000"/>
              </a:lnSpc>
              <a:spcBef>
                <a:spcPts val="38"/>
              </a:spcBef>
              <a:spcAft>
                <a:spcPts val="2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800">
                <a:solidFill>
                  <a:srgbClr val="666666"/>
                </a:solidFill>
                <a:latin typeface="DejaVu Sans" charset="0"/>
                <a:cs typeface="Segoe UI" panose="020B0502040204020203" pitchFamily="34" charset="0"/>
              </a:defRPr>
            </a:lvl5pPr>
            <a:lvl6pPr marL="2514600" indent="-228600" algn="ctr"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800">
                <a:solidFill>
                  <a:srgbClr val="666666"/>
                </a:solidFill>
                <a:latin typeface="DejaVu Sans" charset="0"/>
                <a:cs typeface="Segoe UI" panose="020B0502040204020203" pitchFamily="34" charset="0"/>
              </a:defRPr>
            </a:lvl6pPr>
            <a:lvl7pPr marL="2971800" indent="-228600" algn="ctr"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800">
                <a:solidFill>
                  <a:srgbClr val="666666"/>
                </a:solidFill>
                <a:latin typeface="DejaVu Sans" charset="0"/>
                <a:cs typeface="Segoe UI" panose="020B0502040204020203" pitchFamily="34" charset="0"/>
              </a:defRPr>
            </a:lvl7pPr>
            <a:lvl8pPr marL="3429000" indent="-228600" algn="ctr"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800">
                <a:solidFill>
                  <a:srgbClr val="666666"/>
                </a:solidFill>
                <a:latin typeface="DejaVu Sans" charset="0"/>
                <a:cs typeface="Segoe UI" panose="020B0502040204020203" pitchFamily="34" charset="0"/>
              </a:defRPr>
            </a:lvl8pPr>
            <a:lvl9pPr marL="3886200" indent="-228600" algn="ctr"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800">
                <a:solidFill>
                  <a:srgbClr val="666666"/>
                </a:solidFill>
                <a:latin typeface="DejaVu Sans" charset="0"/>
                <a:cs typeface="Segoe UI" panose="020B0502040204020203" pitchFamily="34" charset="0"/>
              </a:defRPr>
            </a:lvl9pPr>
          </a:lstStyle>
          <a:p>
            <a:pPr indent="-228600" algn="l" defTabSz="914400" eaLnBrk="1" hangingPunct="1">
              <a:lnSpc>
                <a:spcPct val="90000"/>
              </a:lnSpc>
              <a:spcBef>
                <a:spcPts val="13"/>
              </a:spcBef>
              <a:spcAft>
                <a:spcPts val="13"/>
              </a:spcAft>
              <a:buFont typeface="Arial" panose="020B0604020202020204" pitchFamily="34" charset="0"/>
              <a:buChar char="•"/>
            </a:pPr>
            <a:endParaRPr lang="en-US" altLang="en-US" sz="1500" b="1">
              <a:solidFill>
                <a:schemeClr val="tx1"/>
              </a:solidFill>
              <a:latin typeface="+mn-lt"/>
              <a:cs typeface="+mn-cs"/>
            </a:endParaRPr>
          </a:p>
          <a:p>
            <a:pPr indent="-228600" algn="l" defTabSz="914400" eaLnBrk="1" hangingPunct="1">
              <a:lnSpc>
                <a:spcPct val="90000"/>
              </a:lnSpc>
              <a:spcBef>
                <a:spcPts val="13"/>
              </a:spcBef>
              <a:spcAft>
                <a:spcPts val="13"/>
              </a:spcAft>
              <a:buFont typeface="Arial" panose="020B0604020202020204" pitchFamily="34" charset="0"/>
              <a:buChar char="•"/>
            </a:pPr>
            <a:r>
              <a:rPr lang="en-US" altLang="en-US" sz="1500" b="1">
                <a:solidFill>
                  <a:schemeClr val="tx1"/>
                </a:solidFill>
                <a:latin typeface="+mn-lt"/>
                <a:cs typeface="+mn-cs"/>
              </a:rPr>
              <a:t>• Demographic diversity (our gender, race, sexual orientation, age and so on)</a:t>
            </a:r>
          </a:p>
          <a:p>
            <a:pPr indent="-228600" algn="l" defTabSz="914400" eaLnBrk="1" hangingPunct="1">
              <a:lnSpc>
                <a:spcPct val="90000"/>
              </a:lnSpc>
              <a:spcBef>
                <a:spcPts val="13"/>
              </a:spcBef>
              <a:spcAft>
                <a:spcPts val="13"/>
              </a:spcAft>
              <a:buFont typeface="Arial" panose="020B0604020202020204" pitchFamily="34" charset="0"/>
              <a:buChar char="•"/>
            </a:pPr>
            <a:endParaRPr lang="en-US" altLang="en-US" sz="1500" b="1">
              <a:solidFill>
                <a:schemeClr val="tx1"/>
              </a:solidFill>
              <a:latin typeface="+mn-lt"/>
              <a:cs typeface="+mn-cs"/>
            </a:endParaRPr>
          </a:p>
          <a:p>
            <a:pPr indent="-228600" algn="l" defTabSz="914400" eaLnBrk="1" hangingPunct="1">
              <a:lnSpc>
                <a:spcPct val="90000"/>
              </a:lnSpc>
              <a:spcBef>
                <a:spcPts val="13"/>
              </a:spcBef>
              <a:spcAft>
                <a:spcPts val="13"/>
              </a:spcAft>
              <a:buFont typeface="Arial" panose="020B0604020202020204" pitchFamily="34" charset="0"/>
              <a:buChar char="•"/>
            </a:pPr>
            <a:r>
              <a:rPr lang="en-US" altLang="en-US" sz="1500" b="1">
                <a:solidFill>
                  <a:schemeClr val="tx1"/>
                </a:solidFill>
                <a:latin typeface="+mn-lt"/>
                <a:cs typeface="+mn-cs"/>
              </a:rPr>
              <a:t>• Experiential diversity (our affinities, hobbies, and abilities) </a:t>
            </a:r>
          </a:p>
          <a:p>
            <a:pPr indent="-228600" algn="l" defTabSz="914400" eaLnBrk="1" hangingPunct="1">
              <a:lnSpc>
                <a:spcPct val="90000"/>
              </a:lnSpc>
              <a:spcBef>
                <a:spcPts val="13"/>
              </a:spcBef>
              <a:spcAft>
                <a:spcPts val="13"/>
              </a:spcAft>
              <a:buFont typeface="Arial" panose="020B0604020202020204" pitchFamily="34" charset="0"/>
              <a:buChar char="•"/>
            </a:pPr>
            <a:endParaRPr lang="en-US" altLang="en-US" sz="1500" b="1">
              <a:solidFill>
                <a:schemeClr val="tx1"/>
              </a:solidFill>
              <a:latin typeface="+mn-lt"/>
              <a:cs typeface="+mn-cs"/>
            </a:endParaRPr>
          </a:p>
          <a:p>
            <a:pPr indent="-228600" algn="l" defTabSz="914400" eaLnBrk="1" hangingPunct="1">
              <a:lnSpc>
                <a:spcPct val="90000"/>
              </a:lnSpc>
              <a:spcBef>
                <a:spcPts val="13"/>
              </a:spcBef>
              <a:spcAft>
                <a:spcPts val="13"/>
              </a:spcAft>
              <a:buFont typeface="Arial" panose="020B0604020202020204" pitchFamily="34" charset="0"/>
              <a:buChar char="•"/>
            </a:pPr>
            <a:r>
              <a:rPr lang="en-US" altLang="en-US" sz="1500" b="1">
                <a:solidFill>
                  <a:schemeClr val="tx1"/>
                </a:solidFill>
                <a:latin typeface="+mn-lt"/>
                <a:cs typeface="+mn-cs"/>
              </a:rPr>
              <a:t>• Cognitive diversity (how we approach problems and think about things)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id="{5669AEE0-92A0-35EB-1EA6-BE9D4F20C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10972800" cy="617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1" name="Text Box 2">
            <a:extLst>
              <a:ext uri="{FF2B5EF4-FFF2-40B4-BE49-F238E27FC236}">
                <a16:creationId xmlns:a16="http://schemas.microsoft.com/office/drawing/2014/main" id="{6203F1AC-6C42-94A5-B969-E68AC3E8D930}"/>
              </a:ext>
            </a:extLst>
          </p:cNvPr>
          <p:cNvSpPr txBox="1">
            <a:spLocks noChangeArrowheads="1"/>
          </p:cNvSpPr>
          <p:nvPr/>
        </p:nvSpPr>
        <p:spPr bwMode="auto">
          <a:xfrm>
            <a:off x="4114800" y="85725"/>
            <a:ext cx="20574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75000"/>
              </a:lnSpc>
              <a:spcBef>
                <a:spcPts val="1425"/>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1pPr>
            <a:lvl2pPr>
              <a:lnSpc>
                <a:spcPct val="75000"/>
              </a:lnSpc>
              <a:spcBef>
                <a:spcPts val="113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2pPr>
            <a:lvl3pPr>
              <a:lnSpc>
                <a:spcPct val="75000"/>
              </a:lnSpc>
              <a:spcBef>
                <a:spcPts val="86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3pPr>
            <a:lvl4pPr>
              <a:lnSpc>
                <a:spcPct val="75000"/>
              </a:lnSpc>
              <a:spcBef>
                <a:spcPts val="575"/>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4pPr>
            <a:lvl5pPr>
              <a:lnSpc>
                <a:spcPct val="75000"/>
              </a:lnSpc>
              <a:spcBef>
                <a:spcPts val="28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eaLnBrk="1">
              <a:lnSpc>
                <a:spcPct val="93000"/>
              </a:lnSpc>
              <a:spcBef>
                <a:spcPts val="38"/>
              </a:spcBef>
              <a:spcAft>
                <a:spcPts val="38"/>
              </a:spcAft>
            </a:pPr>
            <a:r>
              <a:rPr lang="en-US" altLang="en-US" sz="3600" b="1">
                <a:latin typeface="Arial" panose="020B0604020202020204" pitchFamily="34" charset="0"/>
              </a:rPr>
              <a:t>EQUITY</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5" name="Rectangle 2970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0" name="Text Box 3">
            <a:extLst>
              <a:ext uri="{FF2B5EF4-FFF2-40B4-BE49-F238E27FC236}">
                <a16:creationId xmlns:a16="http://schemas.microsoft.com/office/drawing/2014/main" id="{4856E426-A36D-DE15-85A0-AD5EDC9265CA}"/>
              </a:ext>
            </a:extLst>
          </p:cNvPr>
          <p:cNvSpPr txBox="1">
            <a:spLocks noChangeArrowheads="1"/>
          </p:cNvSpPr>
          <p:nvPr/>
        </p:nvSpPr>
        <p:spPr bwMode="auto">
          <a:xfrm>
            <a:off x="529232" y="269031"/>
            <a:ext cx="3612061" cy="16180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a:bodyPr>
          <a:lstStyle>
            <a:lvl1pPr>
              <a:lnSpc>
                <a:spcPct val="75000"/>
              </a:lnSpc>
              <a:spcBef>
                <a:spcPts val="1425"/>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1pPr>
            <a:lvl2pPr>
              <a:lnSpc>
                <a:spcPct val="75000"/>
              </a:lnSpc>
              <a:spcBef>
                <a:spcPts val="113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2pPr>
            <a:lvl3pPr>
              <a:lnSpc>
                <a:spcPct val="75000"/>
              </a:lnSpc>
              <a:spcBef>
                <a:spcPts val="86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3pPr>
            <a:lvl4pPr>
              <a:lnSpc>
                <a:spcPct val="75000"/>
              </a:lnSpc>
              <a:spcBef>
                <a:spcPts val="575"/>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4pPr>
            <a:lvl5pPr>
              <a:lnSpc>
                <a:spcPct val="75000"/>
              </a:lnSpc>
              <a:spcBef>
                <a:spcPts val="28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defTabSz="914400" eaLnBrk="1" hangingPunct="1">
              <a:lnSpc>
                <a:spcPct val="90000"/>
              </a:lnSpc>
              <a:spcBef>
                <a:spcPct val="0"/>
              </a:spcBef>
              <a:spcAft>
                <a:spcPts val="38"/>
              </a:spcAft>
            </a:pPr>
            <a:r>
              <a:rPr lang="en-US" altLang="en-US" sz="4400" b="1">
                <a:solidFill>
                  <a:schemeClr val="tx1"/>
                </a:solidFill>
                <a:latin typeface="+mj-lt"/>
                <a:ea typeface="+mj-ea"/>
                <a:cs typeface="+mj-cs"/>
              </a:rPr>
              <a:t>INCLUSION</a:t>
            </a:r>
          </a:p>
        </p:txBody>
      </p:sp>
      <p:sp>
        <p:nvSpPr>
          <p:cNvPr id="2970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2" y="2139060"/>
            <a:ext cx="2872978" cy="15122"/>
          </a:xfrm>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 name="connsiteX0" fmla="*/ 0 w 2872978"/>
              <a:gd name="connsiteY0" fmla="*/ 0 h 15122"/>
              <a:gd name="connsiteX1" fmla="*/ 517136 w 2872978"/>
              <a:gd name="connsiteY1" fmla="*/ 0 h 15122"/>
              <a:gd name="connsiteX2" fmla="*/ 1149191 w 2872978"/>
              <a:gd name="connsiteY2" fmla="*/ 0 h 15122"/>
              <a:gd name="connsiteX3" fmla="*/ 1637597 w 2872978"/>
              <a:gd name="connsiteY3" fmla="*/ 0 h 15122"/>
              <a:gd name="connsiteX4" fmla="*/ 2126004 w 2872978"/>
              <a:gd name="connsiteY4" fmla="*/ 0 h 15122"/>
              <a:gd name="connsiteX5" fmla="*/ 2872978 w 2872978"/>
              <a:gd name="connsiteY5" fmla="*/ 0 h 15122"/>
              <a:gd name="connsiteX6" fmla="*/ 2872978 w 2872978"/>
              <a:gd name="connsiteY6" fmla="*/ 15122 h 15122"/>
              <a:gd name="connsiteX7" fmla="*/ 2327112 w 2872978"/>
              <a:gd name="connsiteY7" fmla="*/ 15122 h 15122"/>
              <a:gd name="connsiteX8" fmla="*/ 1781246 w 2872978"/>
              <a:gd name="connsiteY8" fmla="*/ 15122 h 15122"/>
              <a:gd name="connsiteX9" fmla="*/ 1235381 w 2872978"/>
              <a:gd name="connsiteY9" fmla="*/ 15122 h 15122"/>
              <a:gd name="connsiteX10" fmla="*/ 60332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87894" y="44230"/>
                  <a:pt x="450201" y="-6808"/>
                  <a:pt x="574596" y="0"/>
                </a:cubicBezTo>
                <a:cubicBezTo>
                  <a:pt x="682761" y="-14055"/>
                  <a:pt x="869093" y="-31744"/>
                  <a:pt x="1120461" y="0"/>
                </a:cubicBezTo>
                <a:cubicBezTo>
                  <a:pt x="1369445" y="10713"/>
                  <a:pt x="1564668" y="14387"/>
                  <a:pt x="1666327" y="0"/>
                </a:cubicBezTo>
                <a:cubicBezTo>
                  <a:pt x="1784797" y="-8086"/>
                  <a:pt x="2134644" y="-34705"/>
                  <a:pt x="2298382" y="0"/>
                </a:cubicBezTo>
                <a:cubicBezTo>
                  <a:pt x="2501725" y="14499"/>
                  <a:pt x="2727381" y="-8141"/>
                  <a:pt x="2872978" y="0"/>
                </a:cubicBezTo>
                <a:cubicBezTo>
                  <a:pt x="2873279" y="2771"/>
                  <a:pt x="2873098" y="8463"/>
                  <a:pt x="2872978" y="15122"/>
                </a:cubicBezTo>
                <a:cubicBezTo>
                  <a:pt x="2580485" y="-13998"/>
                  <a:pt x="2409818" y="11000"/>
                  <a:pt x="2298382" y="15122"/>
                </a:cubicBezTo>
                <a:cubicBezTo>
                  <a:pt x="2175217" y="64813"/>
                  <a:pt x="2030770" y="44801"/>
                  <a:pt x="1809976" y="15122"/>
                </a:cubicBezTo>
                <a:cubicBezTo>
                  <a:pt x="1627036" y="-4673"/>
                  <a:pt x="1520757" y="8877"/>
                  <a:pt x="1264110" y="15122"/>
                </a:cubicBezTo>
                <a:cubicBezTo>
                  <a:pt x="1012544" y="2843"/>
                  <a:pt x="908671" y="36073"/>
                  <a:pt x="718245" y="15122"/>
                </a:cubicBezTo>
                <a:cubicBezTo>
                  <a:pt x="496819" y="20916"/>
                  <a:pt x="185934" y="48658"/>
                  <a:pt x="0" y="15122"/>
                </a:cubicBezTo>
                <a:cubicBezTo>
                  <a:pt x="-206" y="10223"/>
                  <a:pt x="1257" y="5487"/>
                  <a:pt x="0" y="0"/>
                </a:cubicBezTo>
                <a:close/>
              </a:path>
              <a:path w="2872978" h="15122" stroke="0" extrusionOk="0">
                <a:moveTo>
                  <a:pt x="0" y="0"/>
                </a:moveTo>
                <a:cubicBezTo>
                  <a:pt x="245710" y="-1114"/>
                  <a:pt x="385682" y="-15399"/>
                  <a:pt x="517136" y="0"/>
                </a:cubicBezTo>
                <a:cubicBezTo>
                  <a:pt x="669378" y="20126"/>
                  <a:pt x="801950" y="11703"/>
                  <a:pt x="1149191" y="0"/>
                </a:cubicBezTo>
                <a:cubicBezTo>
                  <a:pt x="1456160" y="-31106"/>
                  <a:pt x="1544839" y="12188"/>
                  <a:pt x="1637597" y="0"/>
                </a:cubicBezTo>
                <a:cubicBezTo>
                  <a:pt x="1765162" y="-2582"/>
                  <a:pt x="1893608" y="-17414"/>
                  <a:pt x="2126004" y="0"/>
                </a:cubicBezTo>
                <a:cubicBezTo>
                  <a:pt x="2355419" y="20048"/>
                  <a:pt x="2725988" y="-60679"/>
                  <a:pt x="2872978" y="0"/>
                </a:cubicBezTo>
                <a:cubicBezTo>
                  <a:pt x="2873424" y="3707"/>
                  <a:pt x="2873914" y="9046"/>
                  <a:pt x="2872978" y="15122"/>
                </a:cubicBezTo>
                <a:cubicBezTo>
                  <a:pt x="2703749" y="52685"/>
                  <a:pt x="2592005" y="9401"/>
                  <a:pt x="2327112" y="15122"/>
                </a:cubicBezTo>
                <a:cubicBezTo>
                  <a:pt x="2073199" y="6749"/>
                  <a:pt x="2020090" y="1127"/>
                  <a:pt x="1781246" y="15122"/>
                </a:cubicBezTo>
                <a:cubicBezTo>
                  <a:pt x="1536104" y="32743"/>
                  <a:pt x="1510751" y="18179"/>
                  <a:pt x="1235381" y="15122"/>
                </a:cubicBezTo>
                <a:cubicBezTo>
                  <a:pt x="967672" y="-4740"/>
                  <a:pt x="871252" y="-12801"/>
                  <a:pt x="603325" y="15122"/>
                </a:cubicBezTo>
                <a:cubicBezTo>
                  <a:pt x="311662" y="15579"/>
                  <a:pt x="187976" y="6916"/>
                  <a:pt x="0" y="15122"/>
                </a:cubicBezTo>
                <a:cubicBezTo>
                  <a:pt x="261" y="10226"/>
                  <a:pt x="-524" y="6481"/>
                  <a:pt x="0" y="0"/>
                </a:cubicBezTo>
                <a:close/>
              </a:path>
              <a:path w="2872978" h="15122" fill="none" stroke="0" extrusionOk="0">
                <a:moveTo>
                  <a:pt x="0" y="0"/>
                </a:moveTo>
                <a:cubicBezTo>
                  <a:pt x="188515" y="1279"/>
                  <a:pt x="449183" y="18853"/>
                  <a:pt x="574596" y="0"/>
                </a:cubicBezTo>
                <a:cubicBezTo>
                  <a:pt x="705020" y="-11647"/>
                  <a:pt x="854373" y="-8770"/>
                  <a:pt x="1120461" y="0"/>
                </a:cubicBezTo>
                <a:cubicBezTo>
                  <a:pt x="1374716" y="4831"/>
                  <a:pt x="1537365" y="43390"/>
                  <a:pt x="1666327" y="0"/>
                </a:cubicBezTo>
                <a:cubicBezTo>
                  <a:pt x="1784377" y="22775"/>
                  <a:pt x="2054343" y="-7724"/>
                  <a:pt x="2298382" y="0"/>
                </a:cubicBezTo>
                <a:cubicBezTo>
                  <a:pt x="2480781" y="16631"/>
                  <a:pt x="2711167" y="20893"/>
                  <a:pt x="2872978" y="0"/>
                </a:cubicBezTo>
                <a:cubicBezTo>
                  <a:pt x="2873540" y="3877"/>
                  <a:pt x="2872523" y="8249"/>
                  <a:pt x="2872978" y="15122"/>
                </a:cubicBezTo>
                <a:cubicBezTo>
                  <a:pt x="2588961" y="9158"/>
                  <a:pt x="2411908" y="-3165"/>
                  <a:pt x="2298382" y="15122"/>
                </a:cubicBezTo>
                <a:cubicBezTo>
                  <a:pt x="2197475" y="54632"/>
                  <a:pt x="2016311" y="37148"/>
                  <a:pt x="1809976" y="15122"/>
                </a:cubicBezTo>
                <a:cubicBezTo>
                  <a:pt x="1631011" y="-12526"/>
                  <a:pt x="1514607" y="8979"/>
                  <a:pt x="1264110" y="15122"/>
                </a:cubicBezTo>
                <a:cubicBezTo>
                  <a:pt x="1010807" y="34200"/>
                  <a:pt x="904891" y="34352"/>
                  <a:pt x="718245" y="15122"/>
                </a:cubicBezTo>
                <a:cubicBezTo>
                  <a:pt x="531594" y="-28726"/>
                  <a:pt x="136574" y="63355"/>
                  <a:pt x="0" y="15122"/>
                </a:cubicBezTo>
                <a:cubicBezTo>
                  <a:pt x="633" y="10085"/>
                  <a:pt x="422" y="5649"/>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72719" y="24730"/>
                          <a:pt x="453930" y="-2711"/>
                          <a:pt x="574596" y="0"/>
                        </a:cubicBezTo>
                        <a:cubicBezTo>
                          <a:pt x="695262" y="2711"/>
                          <a:pt x="865623" y="-7967"/>
                          <a:pt x="1120461" y="0"/>
                        </a:cubicBezTo>
                        <a:cubicBezTo>
                          <a:pt x="1375299" y="7967"/>
                          <a:pt x="1550624" y="18063"/>
                          <a:pt x="1666327" y="0"/>
                        </a:cubicBezTo>
                        <a:cubicBezTo>
                          <a:pt x="1782030" y="-18063"/>
                          <a:pt x="2095408" y="-11159"/>
                          <a:pt x="2298382" y="0"/>
                        </a:cubicBezTo>
                        <a:cubicBezTo>
                          <a:pt x="2501357" y="11159"/>
                          <a:pt x="2725122" y="-5565"/>
                          <a:pt x="2872978" y="0"/>
                        </a:cubicBezTo>
                        <a:cubicBezTo>
                          <a:pt x="2873303" y="3899"/>
                          <a:pt x="2873522" y="8667"/>
                          <a:pt x="2872978" y="15122"/>
                        </a:cubicBezTo>
                        <a:cubicBezTo>
                          <a:pt x="2601857" y="-3645"/>
                          <a:pt x="2424161" y="-10278"/>
                          <a:pt x="2298382" y="15122"/>
                        </a:cubicBezTo>
                        <a:cubicBezTo>
                          <a:pt x="2172603" y="40522"/>
                          <a:pt x="1996400" y="38185"/>
                          <a:pt x="1809976" y="15122"/>
                        </a:cubicBezTo>
                        <a:cubicBezTo>
                          <a:pt x="1623552" y="-7941"/>
                          <a:pt x="1525733" y="8992"/>
                          <a:pt x="1264110" y="15122"/>
                        </a:cubicBezTo>
                        <a:cubicBezTo>
                          <a:pt x="1002487" y="21252"/>
                          <a:pt x="908261" y="27721"/>
                          <a:pt x="718245" y="15122"/>
                        </a:cubicBezTo>
                        <a:cubicBezTo>
                          <a:pt x="528229" y="2523"/>
                          <a:pt x="176399" y="47852"/>
                          <a:pt x="0" y="15122"/>
                        </a:cubicBezTo>
                        <a:cubicBezTo>
                          <a:pt x="684" y="10247"/>
                          <a:pt x="701" y="5846"/>
                          <a:pt x="0" y="0"/>
                        </a:cubicBezTo>
                        <a:close/>
                      </a:path>
                      <a:path w="2872978" h="15122" stroke="0" extrusionOk="0">
                        <a:moveTo>
                          <a:pt x="0" y="0"/>
                        </a:moveTo>
                        <a:cubicBezTo>
                          <a:pt x="246331" y="2114"/>
                          <a:pt x="364990" y="-5865"/>
                          <a:pt x="517136" y="0"/>
                        </a:cubicBezTo>
                        <a:cubicBezTo>
                          <a:pt x="669282" y="5865"/>
                          <a:pt x="842769" y="11362"/>
                          <a:pt x="1149191" y="0"/>
                        </a:cubicBezTo>
                        <a:cubicBezTo>
                          <a:pt x="1455613" y="-11362"/>
                          <a:pt x="1529783" y="19802"/>
                          <a:pt x="1637597" y="0"/>
                        </a:cubicBezTo>
                        <a:cubicBezTo>
                          <a:pt x="1745411" y="-19802"/>
                          <a:pt x="1889711" y="-2153"/>
                          <a:pt x="2126004" y="0"/>
                        </a:cubicBezTo>
                        <a:cubicBezTo>
                          <a:pt x="2362297" y="2153"/>
                          <a:pt x="2713040" y="-27867"/>
                          <a:pt x="2872978" y="0"/>
                        </a:cubicBezTo>
                        <a:cubicBezTo>
                          <a:pt x="2873369" y="4515"/>
                          <a:pt x="2873005" y="9009"/>
                          <a:pt x="2872978" y="15122"/>
                        </a:cubicBezTo>
                        <a:cubicBezTo>
                          <a:pt x="2703040" y="37871"/>
                          <a:pt x="2574829" y="13353"/>
                          <a:pt x="2327112" y="15122"/>
                        </a:cubicBezTo>
                        <a:cubicBezTo>
                          <a:pt x="2079395" y="16891"/>
                          <a:pt x="2026258" y="-3474"/>
                          <a:pt x="1781246" y="15122"/>
                        </a:cubicBezTo>
                        <a:cubicBezTo>
                          <a:pt x="1536234" y="33718"/>
                          <a:pt x="1507455" y="17130"/>
                          <a:pt x="1235381" y="15122"/>
                        </a:cubicBezTo>
                        <a:cubicBezTo>
                          <a:pt x="963308" y="13114"/>
                          <a:pt x="884834" y="-13851"/>
                          <a:pt x="603325" y="15122"/>
                        </a:cubicBezTo>
                        <a:cubicBezTo>
                          <a:pt x="321816" y="44095"/>
                          <a:pt x="204416" y="6262"/>
                          <a:pt x="0" y="15122"/>
                        </a:cubicBezTo>
                        <a:cubicBezTo>
                          <a:pt x="402" y="9777"/>
                          <a:pt x="-270" y="634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9" name="Text Box 2">
            <a:extLst>
              <a:ext uri="{FF2B5EF4-FFF2-40B4-BE49-F238E27FC236}">
                <a16:creationId xmlns:a16="http://schemas.microsoft.com/office/drawing/2014/main" id="{4910DC80-4319-791E-0227-DA319EE001B9}"/>
              </a:ext>
            </a:extLst>
          </p:cNvPr>
          <p:cNvSpPr txBox="1">
            <a:spLocks noChangeArrowheads="1"/>
          </p:cNvSpPr>
          <p:nvPr/>
        </p:nvSpPr>
        <p:spPr bwMode="auto">
          <a:xfrm>
            <a:off x="529232" y="2375461"/>
            <a:ext cx="3508697" cy="27457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rmAutofit/>
          </a:bodyPr>
          <a:lstStyle>
            <a:lvl1pPr>
              <a:lnSpc>
                <a:spcPct val="75000"/>
              </a:lnSpc>
              <a:spcBef>
                <a:spcPts val="1425"/>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4" charset="0"/>
                <a:ea typeface="Microsoft YaHei" panose="020B0503020204020204" pitchFamily="34" charset="-122"/>
              </a:defRPr>
            </a:lvl1pPr>
            <a:lvl2pPr>
              <a:lnSpc>
                <a:spcPct val="75000"/>
              </a:lnSpc>
              <a:spcBef>
                <a:spcPts val="113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ea typeface="Microsoft YaHei" panose="020B0503020204020204" pitchFamily="34" charset="-122"/>
              </a:defRPr>
            </a:lvl2pPr>
            <a:lvl3pPr>
              <a:lnSpc>
                <a:spcPct val="75000"/>
              </a:lnSpc>
              <a:spcBef>
                <a:spcPts val="86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4" charset="0"/>
                <a:ea typeface="Microsoft YaHei" panose="020B0503020204020204" pitchFamily="34" charset="-122"/>
              </a:defRPr>
            </a:lvl3pPr>
            <a:lvl4pPr>
              <a:lnSpc>
                <a:spcPct val="75000"/>
              </a:lnSpc>
              <a:spcBef>
                <a:spcPts val="575"/>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4" charset="0"/>
                <a:ea typeface="Microsoft YaHei" panose="020B0503020204020204" pitchFamily="34" charset="-122"/>
              </a:defRPr>
            </a:lvl4pPr>
            <a:lvl5pPr>
              <a:lnSpc>
                <a:spcPct val="75000"/>
              </a:lnSpc>
              <a:spcBef>
                <a:spcPts val="28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4" charset="0"/>
                <a:ea typeface="Microsoft YaHei" panose="020B0503020204020204" pitchFamily="34" charset="-122"/>
              </a:defRPr>
            </a:lvl9pPr>
          </a:lstStyle>
          <a:p>
            <a:pPr indent="-228600" defTabSz="914400" eaLnBrk="1" hangingPunct="1">
              <a:lnSpc>
                <a:spcPct val="90000"/>
              </a:lnSpc>
              <a:spcBef>
                <a:spcPts val="38"/>
              </a:spcBef>
              <a:spcAft>
                <a:spcPts val="38"/>
              </a:spcAft>
              <a:buFont typeface="Arial" panose="020B0604020202020204" pitchFamily="34" charset="0"/>
              <a:buChar char="•"/>
            </a:pPr>
            <a:r>
              <a:rPr lang="en-US" altLang="en-US" sz="1800" b="1">
                <a:solidFill>
                  <a:schemeClr val="tx1"/>
                </a:solidFill>
                <a:latin typeface="+mn-lt"/>
                <a:ea typeface="+mn-ea"/>
                <a:cs typeface="+mn-cs"/>
              </a:rPr>
              <a:t>The act of intentionally creating a space of belonging, engagement, and empowerment for a diverse group of people.</a:t>
            </a:r>
          </a:p>
        </p:txBody>
      </p:sp>
      <p:pic>
        <p:nvPicPr>
          <p:cNvPr id="29698" name="Picture 1">
            <a:extLst>
              <a:ext uri="{FF2B5EF4-FFF2-40B4-BE49-F238E27FC236}">
                <a16:creationId xmlns:a16="http://schemas.microsoft.com/office/drawing/2014/main" id="{5513191F-F721-F80F-103F-4211066B47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05" r="23945"/>
          <a:stretch/>
        </p:blipFill>
        <p:spPr bwMode="auto">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E0517FA4-BEAE-0880-5CC5-FEF16608F69A}"/>
              </a:ext>
            </a:extLst>
          </p:cNvPr>
          <p:cNvSpPr>
            <a:spLocks noChangeArrowheads="1"/>
          </p:cNvSpPr>
          <p:nvPr/>
        </p:nvSpPr>
        <p:spPr bwMode="auto">
          <a:xfrm>
            <a:off x="4800600" y="225425"/>
            <a:ext cx="5280025" cy="1935163"/>
          </a:xfrm>
          <a:prstGeom prst="rect">
            <a:avLst/>
          </a:prstGeom>
          <a:solidFill>
            <a:srgbClr val="FFFFFF"/>
          </a:solidFill>
          <a:ln w="9525">
            <a:solidFill>
              <a:srgbClr val="729FC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8114" rIns="90000" bIns="45000">
            <a:spAutoFit/>
          </a:bodyPr>
          <a:lstStyle>
            <a:lvl1pPr>
              <a:lnSpc>
                <a:spcPct val="75000"/>
              </a:lnSpc>
              <a:spcBef>
                <a:spcPts val="1425"/>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800">
                <a:solidFill>
                  <a:srgbClr val="000000"/>
                </a:solidFill>
                <a:latin typeface="Calibri" panose="020F0502020204030204" pitchFamily="34" charset="0"/>
                <a:ea typeface="Microsoft YaHei" panose="020B0503020204020204" pitchFamily="34" charset="-122"/>
              </a:defRPr>
            </a:lvl1pPr>
            <a:lvl2pPr>
              <a:lnSpc>
                <a:spcPct val="75000"/>
              </a:lnSpc>
              <a:spcBef>
                <a:spcPts val="1138"/>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Calibri" panose="020F0502020204030204" pitchFamily="34" charset="0"/>
                <a:ea typeface="Microsoft YaHei" panose="020B0503020204020204" pitchFamily="34" charset="-122"/>
              </a:defRPr>
            </a:lvl2pPr>
            <a:lvl3pPr>
              <a:lnSpc>
                <a:spcPct val="75000"/>
              </a:lnSpc>
              <a:spcBef>
                <a:spcPts val="86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Calibri" panose="020F0502020204030204" pitchFamily="34" charset="0"/>
                <a:ea typeface="Microsoft YaHei" panose="020B0503020204020204" pitchFamily="34" charset="-122"/>
              </a:defRPr>
            </a:lvl3pPr>
            <a:lvl4pPr>
              <a:lnSpc>
                <a:spcPct val="75000"/>
              </a:lnSpc>
              <a:spcBef>
                <a:spcPts val="575"/>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Calibri" panose="020F0502020204030204" pitchFamily="34" charset="0"/>
                <a:ea typeface="Microsoft YaHei" panose="020B0503020204020204" pitchFamily="34" charset="-122"/>
              </a:defRPr>
            </a:lvl4pPr>
            <a:lvl5pPr>
              <a:lnSpc>
                <a:spcPct val="75000"/>
              </a:lnSpc>
              <a:spcBef>
                <a:spcPts val="288"/>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Calibri" panose="020F0502020204030204" pitchFamily="34" charset="0"/>
                <a:ea typeface="Microsoft YaHei" panose="020B0503020204020204" pitchFamily="34" charset="-122"/>
              </a:defRPr>
            </a:lvl9pPr>
          </a:lstStyle>
          <a:p>
            <a:pPr eaLnBrk="1">
              <a:lnSpc>
                <a:spcPct val="93000"/>
              </a:lnSpc>
              <a:spcBef>
                <a:spcPts val="13"/>
              </a:spcBef>
            </a:pPr>
            <a:r>
              <a:rPr lang="en-US" altLang="en-US" sz="2600" b="1">
                <a:latin typeface="Arial" panose="020B0604020202020204" pitchFamily="34" charset="0"/>
              </a:rPr>
              <a:t>Belonging is about mattering, identification, social connection, a sense of being accepted and included by those around you</a:t>
            </a:r>
          </a:p>
        </p:txBody>
      </p:sp>
      <p:sp>
        <p:nvSpPr>
          <p:cNvPr id="31747" name="Rectangle 2">
            <a:extLst>
              <a:ext uri="{FF2B5EF4-FFF2-40B4-BE49-F238E27FC236}">
                <a16:creationId xmlns:a16="http://schemas.microsoft.com/office/drawing/2014/main" id="{B87324E8-CC1B-3D56-2CA3-7977B9781B39}"/>
              </a:ext>
            </a:extLst>
          </p:cNvPr>
          <p:cNvSpPr>
            <a:spLocks noChangeArrowheads="1"/>
          </p:cNvSpPr>
          <p:nvPr/>
        </p:nvSpPr>
        <p:spPr bwMode="auto">
          <a:xfrm>
            <a:off x="228600" y="119063"/>
            <a:ext cx="4308475" cy="5367337"/>
          </a:xfrm>
          <a:prstGeom prst="rect">
            <a:avLst/>
          </a:prstGeom>
          <a:solidFill>
            <a:srgbClr val="729FCF"/>
          </a:solidFill>
          <a:ln w="9525">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336" rIns="90000" bIns="45000">
            <a:spAutoFit/>
          </a:bodyPr>
          <a:lstStyle>
            <a:lvl1pPr>
              <a:lnSpc>
                <a:spcPct val="75000"/>
              </a:lnSpc>
              <a:spcBef>
                <a:spcPts val="1425"/>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800">
                <a:solidFill>
                  <a:srgbClr val="000000"/>
                </a:solidFill>
                <a:latin typeface="Calibri" panose="020F0502020204030204" pitchFamily="34" charset="0"/>
                <a:ea typeface="Microsoft YaHei" panose="020B0503020204020204" pitchFamily="34" charset="-122"/>
              </a:defRPr>
            </a:lvl1pPr>
            <a:lvl2pPr>
              <a:lnSpc>
                <a:spcPct val="75000"/>
              </a:lnSpc>
              <a:spcBef>
                <a:spcPts val="1138"/>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Calibri" panose="020F0502020204030204" pitchFamily="34" charset="0"/>
                <a:ea typeface="Microsoft YaHei" panose="020B0503020204020204" pitchFamily="34" charset="-122"/>
              </a:defRPr>
            </a:lvl2pPr>
            <a:lvl3pPr>
              <a:lnSpc>
                <a:spcPct val="75000"/>
              </a:lnSpc>
              <a:spcBef>
                <a:spcPts val="86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Calibri" panose="020F0502020204030204" pitchFamily="34" charset="0"/>
                <a:ea typeface="Microsoft YaHei" panose="020B0503020204020204" pitchFamily="34" charset="-122"/>
              </a:defRPr>
            </a:lvl3pPr>
            <a:lvl4pPr>
              <a:lnSpc>
                <a:spcPct val="75000"/>
              </a:lnSpc>
              <a:spcBef>
                <a:spcPts val="575"/>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Calibri" panose="020F0502020204030204" pitchFamily="34" charset="0"/>
                <a:ea typeface="Microsoft YaHei" panose="020B0503020204020204" pitchFamily="34" charset="-122"/>
              </a:defRPr>
            </a:lvl4pPr>
            <a:lvl5pPr>
              <a:lnSpc>
                <a:spcPct val="75000"/>
              </a:lnSpc>
              <a:spcBef>
                <a:spcPts val="288"/>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Calibri" panose="020F0502020204030204" pitchFamily="34" charset="0"/>
                <a:ea typeface="Microsoft YaHei" panose="020B0503020204020204" pitchFamily="34" charset="-122"/>
              </a:defRPr>
            </a:lvl9pPr>
          </a:lstStyle>
          <a:p>
            <a:pPr eaLnBrk="1">
              <a:lnSpc>
                <a:spcPct val="93000"/>
              </a:lnSpc>
              <a:spcBef>
                <a:spcPts val="13"/>
              </a:spcBef>
            </a:pPr>
            <a:r>
              <a:rPr lang="en-US" altLang="en-US" sz="2400" b="1">
                <a:latin typeface="Arial" panose="020B0604020202020204" pitchFamily="34" charset="0"/>
              </a:rPr>
              <a:t>Equity is being on the party planning committee</a:t>
            </a:r>
          </a:p>
          <a:p>
            <a:pPr eaLnBrk="1">
              <a:lnSpc>
                <a:spcPct val="93000"/>
              </a:lnSpc>
              <a:spcBef>
                <a:spcPts val="13"/>
              </a:spcBef>
            </a:pPr>
            <a:endParaRPr lang="en-US" altLang="en-US" sz="1800" b="1">
              <a:latin typeface="Arial" panose="020B0604020202020204" pitchFamily="34" charset="0"/>
            </a:endParaRPr>
          </a:p>
          <a:p>
            <a:pPr eaLnBrk="1">
              <a:lnSpc>
                <a:spcPct val="93000"/>
              </a:lnSpc>
              <a:spcBef>
                <a:spcPts val="13"/>
              </a:spcBef>
            </a:pPr>
            <a:endParaRPr lang="en-US" altLang="en-US" sz="1800" b="1">
              <a:latin typeface="Arial" panose="020B0604020202020204" pitchFamily="34" charset="0"/>
            </a:endParaRPr>
          </a:p>
          <a:p>
            <a:pPr eaLnBrk="1">
              <a:lnSpc>
                <a:spcPct val="93000"/>
              </a:lnSpc>
              <a:spcBef>
                <a:spcPts val="13"/>
              </a:spcBef>
            </a:pPr>
            <a:r>
              <a:rPr lang="en-US" altLang="en-US" sz="2400" b="1">
                <a:latin typeface="Arial" panose="020B0604020202020204" pitchFamily="34" charset="0"/>
              </a:rPr>
              <a:t>Diversity is being invited to the party</a:t>
            </a:r>
          </a:p>
          <a:p>
            <a:pPr eaLnBrk="1">
              <a:lnSpc>
                <a:spcPct val="93000"/>
              </a:lnSpc>
              <a:spcBef>
                <a:spcPts val="13"/>
              </a:spcBef>
            </a:pPr>
            <a:endParaRPr lang="en-US" altLang="en-US" sz="1800" b="1">
              <a:latin typeface="Arial" panose="020B0604020202020204" pitchFamily="34" charset="0"/>
            </a:endParaRPr>
          </a:p>
          <a:p>
            <a:pPr eaLnBrk="1">
              <a:lnSpc>
                <a:spcPct val="93000"/>
              </a:lnSpc>
              <a:spcBef>
                <a:spcPts val="13"/>
              </a:spcBef>
            </a:pPr>
            <a:endParaRPr lang="en-US" altLang="en-US" sz="1800" b="1">
              <a:latin typeface="Arial" panose="020B0604020202020204" pitchFamily="34" charset="0"/>
            </a:endParaRPr>
          </a:p>
          <a:p>
            <a:pPr eaLnBrk="1">
              <a:lnSpc>
                <a:spcPct val="93000"/>
              </a:lnSpc>
              <a:spcBef>
                <a:spcPts val="13"/>
              </a:spcBef>
            </a:pPr>
            <a:endParaRPr lang="en-US" altLang="en-US" sz="1800" b="1">
              <a:latin typeface="Arial" panose="020B0604020202020204" pitchFamily="34" charset="0"/>
            </a:endParaRPr>
          </a:p>
          <a:p>
            <a:pPr eaLnBrk="1">
              <a:lnSpc>
                <a:spcPct val="93000"/>
              </a:lnSpc>
              <a:spcBef>
                <a:spcPts val="13"/>
              </a:spcBef>
            </a:pPr>
            <a:endParaRPr lang="en-US" altLang="en-US" sz="1800" b="1">
              <a:latin typeface="Arial" panose="020B0604020202020204" pitchFamily="34" charset="0"/>
            </a:endParaRPr>
          </a:p>
          <a:p>
            <a:pPr eaLnBrk="1">
              <a:lnSpc>
                <a:spcPct val="93000"/>
              </a:lnSpc>
              <a:spcBef>
                <a:spcPts val="13"/>
              </a:spcBef>
            </a:pPr>
            <a:r>
              <a:rPr lang="en-US" altLang="en-US" sz="2400" b="1">
                <a:latin typeface="Arial" panose="020B0604020202020204" pitchFamily="34" charset="0"/>
              </a:rPr>
              <a:t>Inclusion is being asked to dance</a:t>
            </a:r>
          </a:p>
          <a:p>
            <a:pPr eaLnBrk="1">
              <a:lnSpc>
                <a:spcPct val="93000"/>
              </a:lnSpc>
              <a:spcBef>
                <a:spcPts val="13"/>
              </a:spcBef>
            </a:pPr>
            <a:endParaRPr lang="en-US" altLang="en-US" sz="1800" b="1">
              <a:latin typeface="Arial" panose="020B0604020202020204" pitchFamily="34" charset="0"/>
            </a:endParaRPr>
          </a:p>
          <a:p>
            <a:pPr eaLnBrk="1">
              <a:lnSpc>
                <a:spcPct val="93000"/>
              </a:lnSpc>
              <a:spcBef>
                <a:spcPts val="13"/>
              </a:spcBef>
            </a:pPr>
            <a:endParaRPr lang="en-US" altLang="en-US" sz="1800" b="1">
              <a:latin typeface="Arial" panose="020B0604020202020204" pitchFamily="34" charset="0"/>
            </a:endParaRPr>
          </a:p>
          <a:p>
            <a:pPr eaLnBrk="1">
              <a:lnSpc>
                <a:spcPct val="93000"/>
              </a:lnSpc>
              <a:spcBef>
                <a:spcPts val="13"/>
              </a:spcBef>
            </a:pPr>
            <a:endParaRPr lang="en-US" altLang="en-US" sz="1800" b="1">
              <a:latin typeface="Arial" panose="020B0604020202020204" pitchFamily="34" charset="0"/>
            </a:endParaRPr>
          </a:p>
          <a:p>
            <a:pPr eaLnBrk="1">
              <a:lnSpc>
                <a:spcPct val="93000"/>
              </a:lnSpc>
              <a:spcBef>
                <a:spcPts val="13"/>
              </a:spcBef>
            </a:pPr>
            <a:endParaRPr lang="en-US" altLang="en-US" sz="1800" b="1">
              <a:latin typeface="Arial" panose="020B0604020202020204" pitchFamily="34" charset="0"/>
            </a:endParaRPr>
          </a:p>
          <a:p>
            <a:pPr eaLnBrk="1">
              <a:lnSpc>
                <a:spcPct val="93000"/>
              </a:lnSpc>
              <a:spcBef>
                <a:spcPts val="13"/>
              </a:spcBef>
            </a:pPr>
            <a:r>
              <a:rPr lang="en-US" altLang="en-US" sz="2400" b="1">
                <a:latin typeface="Arial" panose="020B0604020202020204" pitchFamily="34" charset="0"/>
              </a:rPr>
              <a:t>Belonging is feeling free to dance whenever you want.</a:t>
            </a:r>
          </a:p>
        </p:txBody>
      </p:sp>
      <p:pic>
        <p:nvPicPr>
          <p:cNvPr id="31748" name="Picture 3">
            <a:extLst>
              <a:ext uri="{FF2B5EF4-FFF2-40B4-BE49-F238E27FC236}">
                <a16:creationId xmlns:a16="http://schemas.microsoft.com/office/drawing/2014/main" id="{D61AFAD1-D614-0CB7-DF56-CB74BAFCD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0"/>
            <a:ext cx="6172200" cy="525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3800" name="Freeform: Shape 3379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5420" y="0"/>
            <a:ext cx="6849784" cy="567055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802" name="Freeform: Shape 3380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1508" y="0"/>
            <a:ext cx="6577608" cy="567055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795" name="Rectangle 1">
            <a:extLst>
              <a:ext uri="{FF2B5EF4-FFF2-40B4-BE49-F238E27FC236}">
                <a16:creationId xmlns:a16="http://schemas.microsoft.com/office/drawing/2014/main" id="{0D7CE679-623A-EE23-7F6F-5BB72A5FDAD4}"/>
              </a:ext>
            </a:extLst>
          </p:cNvPr>
          <p:cNvSpPr>
            <a:spLocks noGrp="1" noChangeArrowheads="1"/>
          </p:cNvSpPr>
          <p:nvPr>
            <p:ph type="title" idx="4294967295"/>
          </p:nvPr>
        </p:nvSpPr>
        <p:spPr>
          <a:xfrm>
            <a:off x="2113054" y="1192269"/>
            <a:ext cx="5854516" cy="3286011"/>
          </a:xfrm>
        </p:spPr>
        <p:txBody>
          <a:bodyPr vert="horz" lIns="91440" tIns="45720" rIns="91440" bIns="45720" rtlCol="0" anchor="ctr">
            <a:normAutofit/>
          </a:bodyPr>
          <a:lstStyle/>
          <a:p>
            <a:pPr defTabSz="914400" eaLnBrk="1" hangingPunct="1">
              <a:lnSpc>
                <a:spcPct val="90000"/>
              </a:lnSpc>
              <a:spcBef>
                <a:spcPct val="0"/>
              </a:spcBef>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3100">
                <a:solidFill>
                  <a:schemeClr val="bg1">
                    <a:lumMod val="95000"/>
                    <a:lumOff val="5000"/>
                  </a:schemeClr>
                </a:solidFill>
              </a:rPr>
              <a:t>Diversity Equity &amp; Inclusion </a:t>
            </a:r>
            <a:br>
              <a:rPr lang="en-US" altLang="en-US" sz="3100">
                <a:solidFill>
                  <a:schemeClr val="bg1">
                    <a:lumMod val="95000"/>
                    <a:lumOff val="5000"/>
                  </a:schemeClr>
                </a:solidFill>
              </a:rPr>
            </a:br>
            <a:br>
              <a:rPr lang="en-US" altLang="en-US" sz="3100">
                <a:solidFill>
                  <a:schemeClr val="bg1">
                    <a:lumMod val="95000"/>
                    <a:lumOff val="5000"/>
                  </a:schemeClr>
                </a:solidFill>
              </a:rPr>
            </a:br>
            <a:r>
              <a:rPr lang="en-US" altLang="en-US" sz="3100">
                <a:solidFill>
                  <a:schemeClr val="bg1">
                    <a:lumMod val="95000"/>
                    <a:lumOff val="5000"/>
                  </a:schemeClr>
                </a:solidFill>
              </a:rPr>
              <a:t>Chairman</a:t>
            </a:r>
            <a:br>
              <a:rPr lang="en-US" altLang="en-US" sz="3100">
                <a:solidFill>
                  <a:schemeClr val="bg1">
                    <a:lumMod val="95000"/>
                    <a:lumOff val="5000"/>
                  </a:schemeClr>
                </a:solidFill>
              </a:rPr>
            </a:br>
            <a:br>
              <a:rPr lang="en-US" altLang="en-US" sz="3100">
                <a:solidFill>
                  <a:schemeClr val="bg1">
                    <a:lumMod val="95000"/>
                    <a:lumOff val="5000"/>
                  </a:schemeClr>
                </a:solidFill>
              </a:rPr>
            </a:br>
            <a:br>
              <a:rPr lang="en-US" altLang="en-US" sz="3100">
                <a:solidFill>
                  <a:schemeClr val="bg1">
                    <a:lumMod val="95000"/>
                    <a:lumOff val="5000"/>
                  </a:schemeClr>
                </a:solidFill>
              </a:rPr>
            </a:br>
            <a:r>
              <a:rPr lang="en-US" altLang="en-US" sz="3100">
                <a:solidFill>
                  <a:schemeClr val="bg1">
                    <a:lumMod val="95000"/>
                    <a:lumOff val="5000"/>
                  </a:schemeClr>
                </a:solidFill>
              </a:rPr>
              <a:t>Charles Richardson</a:t>
            </a:r>
          </a:p>
        </p:txBody>
      </p:sp>
      <p:sp>
        <p:nvSpPr>
          <p:cNvPr id="5" name="Slide Number Placeholder 5">
            <a:extLst>
              <a:ext uri="{FF2B5EF4-FFF2-40B4-BE49-F238E27FC236}">
                <a16:creationId xmlns:a16="http://schemas.microsoft.com/office/drawing/2014/main" id="{A809443C-AEF6-09F6-045C-C25C67923FD6}"/>
              </a:ext>
            </a:extLst>
          </p:cNvPr>
          <p:cNvSpPr>
            <a:spLocks noGrp="1"/>
          </p:cNvSpPr>
          <p:nvPr>
            <p:ph type="sldNum" sz="quarter" idx="12"/>
          </p:nvPr>
        </p:nvSpPr>
        <p:spPr>
          <a:xfrm>
            <a:off x="9095243" y="5050569"/>
            <a:ext cx="453629" cy="453644"/>
          </a:xfrm>
          <a:prstGeom prst="ellipse">
            <a:avLst/>
          </a:prstGeom>
          <a:solidFill>
            <a:srgbClr val="7F7F7F"/>
          </a:solidFill>
        </p:spPr>
        <p:txBody>
          <a:bodyPr vert="horz" lIns="91440" tIns="45720" rIns="91440" bIns="45720" rtlCol="0" anchor="ctr">
            <a:normAutofit fontScale="77500" lnSpcReduction="20000"/>
          </a:bodyPr>
          <a:lstStyle/>
          <a:p>
            <a:pPr algn="ctr" hangingPunct="1">
              <a:defRPr/>
            </a:pPr>
            <a:fld id="{6515709F-1E23-40DE-8830-A267B694904A}" type="slidenum">
              <a:rPr lang="en-US" altLang="en-US" sz="1200">
                <a:solidFill>
                  <a:srgbClr val="FFFFFF"/>
                </a:solidFill>
                <a:cs typeface="+mn-cs"/>
              </a:rPr>
              <a:pPr algn="ctr" hangingPunct="1">
                <a:defRPr/>
              </a:pPr>
              <a:t>14</a:t>
            </a:fld>
            <a:endParaRPr lang="en-US" altLang="en-US" sz="1200">
              <a:solidFill>
                <a:srgbClr val="FFFFFF"/>
              </a:solidFill>
              <a:cs typeface="+mn-cs"/>
            </a:endParaRPr>
          </a:p>
        </p:txBody>
      </p:sp>
    </p:spTree>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3E65278-94A0-7378-6FB3-C3CCA3949137}"/>
              </a:ext>
            </a:extLst>
          </p:cNvPr>
          <p:cNvSpPr>
            <a:spLocks noGrp="1"/>
          </p:cNvSpPr>
          <p:nvPr>
            <p:ph type="sldNum" sz="quarter" idx="12"/>
          </p:nvPr>
        </p:nvSpPr>
        <p:spPr/>
        <p:txBody>
          <a:bodyPr/>
          <a:lstStyle/>
          <a:p>
            <a:pPr>
              <a:defRPr/>
            </a:pPr>
            <a:fld id="{AB31D10A-21BD-4D6F-8CD6-3619255C88F0}" type="slidenum">
              <a:rPr lang="en-US" altLang="en-US" smtClean="0"/>
              <a:pPr>
                <a:defRPr/>
              </a:pPr>
              <a:t>15</a:t>
            </a:fld>
            <a:endParaRPr lang="en-US" altLang="en-US"/>
          </a:p>
        </p:txBody>
      </p:sp>
      <p:sp>
        <p:nvSpPr>
          <p:cNvPr id="35843" name="Text Box 1">
            <a:extLst>
              <a:ext uri="{FF2B5EF4-FFF2-40B4-BE49-F238E27FC236}">
                <a16:creationId xmlns:a16="http://schemas.microsoft.com/office/drawing/2014/main" id="{7E96F711-7657-9B35-CD35-445E4FBE8817}"/>
              </a:ext>
            </a:extLst>
          </p:cNvPr>
          <p:cNvSpPr txBox="1">
            <a:spLocks noChangeArrowheads="1"/>
          </p:cNvSpPr>
          <p:nvPr/>
        </p:nvSpPr>
        <p:spPr bwMode="auto">
          <a:xfrm>
            <a:off x="544513" y="396874"/>
            <a:ext cx="8610600" cy="4572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840" rIns="90000" bIns="45000"/>
          <a:lstStyle>
            <a:lvl1pPr marL="215900" indent="-215900">
              <a:lnSpc>
                <a:spcPct val="98000"/>
              </a:lnSpc>
              <a:spcBef>
                <a:spcPts val="38"/>
              </a:spcBef>
              <a:spcAft>
                <a:spcPts val="1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666666"/>
                </a:solidFill>
                <a:latin typeface="DejaVu Sans" charset="0"/>
                <a:cs typeface="Segoe UI" panose="020B0502040204020203" pitchFamily="34" charset="0"/>
              </a:defRPr>
            </a:lvl1pPr>
            <a:lvl2pPr>
              <a:lnSpc>
                <a:spcPct val="98000"/>
              </a:lnSpc>
              <a:spcBef>
                <a:spcPts val="38"/>
              </a:spcBef>
              <a:spcAft>
                <a:spcPts val="8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100">
                <a:solidFill>
                  <a:srgbClr val="666666"/>
                </a:solidFill>
                <a:latin typeface="DejaVu Sans" charset="0"/>
                <a:cs typeface="Segoe UI" panose="020B0502040204020203" pitchFamily="34" charset="0"/>
              </a:defRPr>
            </a:lvl2pPr>
            <a:lvl3pPr>
              <a:lnSpc>
                <a:spcPct val="98000"/>
              </a:lnSpc>
              <a:spcBef>
                <a:spcPts val="38"/>
              </a:spcBef>
              <a:spcAft>
                <a:spcPts val="6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666666"/>
                </a:solidFill>
                <a:latin typeface="DejaVu Sans" charset="0"/>
                <a:cs typeface="Segoe UI" panose="020B0502040204020203" pitchFamily="34" charset="0"/>
              </a:defRPr>
            </a:lvl3pPr>
            <a:lvl4pPr marL="863600" indent="-215900">
              <a:lnSpc>
                <a:spcPct val="98000"/>
              </a:lnSpc>
              <a:spcBef>
                <a:spcPts val="38"/>
              </a:spcBef>
              <a:spcAft>
                <a:spcPts val="4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500">
                <a:solidFill>
                  <a:srgbClr val="666666"/>
                </a:solidFill>
                <a:latin typeface="DejaVu Sans" charset="0"/>
                <a:cs typeface="Segoe UI" panose="020B0502040204020203" pitchFamily="34" charset="0"/>
              </a:defRPr>
            </a:lvl4pPr>
            <a:lvl5pPr>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5pPr>
            <a:lvl6pPr marL="25146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6pPr>
            <a:lvl7pPr marL="29718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7pPr>
            <a:lvl8pPr marL="34290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8pPr>
            <a:lvl9pPr marL="38862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9pPr>
          </a:lstStyle>
          <a:p>
            <a:pPr algn="ctr" eaLnBrk="1">
              <a:lnSpc>
                <a:spcPct val="93000"/>
              </a:lnSpc>
              <a:spcAft>
                <a:spcPts val="38"/>
              </a:spcAft>
              <a:buClrTx/>
              <a:buFontTx/>
              <a:buNone/>
            </a:pPr>
            <a:r>
              <a:rPr lang="en-US" altLang="en-US" sz="2800" b="1">
                <a:solidFill>
                  <a:srgbClr val="000000"/>
                </a:solidFill>
                <a:latin typeface="Calibri" panose="020F0502020204030204" pitchFamily="34" charset="0"/>
                <a:cs typeface="Calibri" panose="020F0502020204030204" pitchFamily="34" charset="0"/>
              </a:rPr>
              <a:t>CLUB INNOVATION</a:t>
            </a:r>
          </a:p>
          <a:p>
            <a:pPr eaLnBrk="1">
              <a:lnSpc>
                <a:spcPct val="93000"/>
              </a:lnSpc>
              <a:spcAft>
                <a:spcPts val="38"/>
              </a:spcAft>
              <a:buClrTx/>
              <a:buFontTx/>
              <a:buNone/>
            </a:pPr>
            <a:endParaRPr lang="en-US" altLang="en-US" sz="1600" b="1">
              <a:solidFill>
                <a:srgbClr val="000000"/>
              </a:solidFill>
              <a:latin typeface="Calibri" panose="020F0502020204030204" pitchFamily="34" charset="0"/>
              <a:cs typeface="Calibri" panose="020F0502020204030204" pitchFamily="34" charset="0"/>
            </a:endParaRPr>
          </a:p>
          <a:p>
            <a:pPr eaLnBrk="1">
              <a:lnSpc>
                <a:spcPct val="93000"/>
              </a:lnSpc>
              <a:spcAft>
                <a:spcPts val="38"/>
              </a:spcAft>
              <a:buClrTx/>
              <a:buSzPct val="45000"/>
              <a:buFontTx/>
              <a:buNone/>
            </a:pPr>
            <a:r>
              <a:rPr lang="en-US" altLang="en-US" sz="1600" b="1">
                <a:solidFill>
                  <a:srgbClr val="000000"/>
                </a:solidFill>
                <a:latin typeface="Calibri" panose="020F0502020204030204" pitchFamily="34" charset="0"/>
                <a:cs typeface="Calibri" panose="020F0502020204030204" pitchFamily="34" charset="0"/>
              </a:rPr>
              <a:t>            </a:t>
            </a:r>
          </a:p>
          <a:p>
            <a:pPr lvl="3" eaLnBrk="1">
              <a:lnSpc>
                <a:spcPct val="93000"/>
              </a:lnSpc>
              <a:spcAft>
                <a:spcPts val="38"/>
              </a:spcAft>
              <a:buSzPct val="45000"/>
              <a:buFont typeface="Wingdings" panose="05000000000000000000" pitchFamily="2" charset="2"/>
              <a:buChar char=""/>
            </a:pPr>
            <a:r>
              <a:rPr lang="en-US" altLang="en-US" sz="1400" b="1">
                <a:solidFill>
                  <a:srgbClr val="000000"/>
                </a:solidFill>
                <a:latin typeface="Calibri" panose="020F0502020204030204" pitchFamily="34" charset="0"/>
                <a:cs typeface="Calibri" panose="020F0502020204030204" pitchFamily="34" charset="0"/>
              </a:rPr>
              <a:t>Starting a Rotary Club — Learn what you need to do to form a club.</a:t>
            </a:r>
          </a:p>
          <a:p>
            <a:pPr lvl="3" eaLnBrk="1">
              <a:lnSpc>
                <a:spcPct val="93000"/>
              </a:lnSpc>
              <a:spcAft>
                <a:spcPts val="38"/>
              </a:spcAft>
              <a:buClrTx/>
              <a:buSzPct val="45000"/>
              <a:buFontTx/>
              <a:buNone/>
            </a:pPr>
            <a:endParaRPr lang="en-US" altLang="en-US" sz="1400" b="1">
              <a:solidFill>
                <a:srgbClr val="000000"/>
              </a:solidFill>
              <a:latin typeface="Calibri" panose="020F0502020204030204" pitchFamily="34" charset="0"/>
              <a:cs typeface="Calibri" panose="020F0502020204030204" pitchFamily="34" charset="0"/>
            </a:endParaRPr>
          </a:p>
          <a:p>
            <a:pPr lvl="3" eaLnBrk="1">
              <a:lnSpc>
                <a:spcPct val="93000"/>
              </a:lnSpc>
              <a:spcAft>
                <a:spcPts val="38"/>
              </a:spcAft>
              <a:buClrTx/>
              <a:buSzPct val="45000"/>
              <a:buFontTx/>
              <a:buNone/>
            </a:pPr>
            <a:endParaRPr lang="en-US" altLang="en-US" sz="1400" b="1">
              <a:solidFill>
                <a:srgbClr val="000000"/>
              </a:solidFill>
              <a:latin typeface="Calibri" panose="020F0502020204030204" pitchFamily="34" charset="0"/>
              <a:cs typeface="Calibri" panose="020F0502020204030204" pitchFamily="34" charset="0"/>
            </a:endParaRPr>
          </a:p>
          <a:p>
            <a:pPr lvl="3" eaLnBrk="1">
              <a:lnSpc>
                <a:spcPct val="93000"/>
              </a:lnSpc>
              <a:spcAft>
                <a:spcPts val="38"/>
              </a:spcAft>
              <a:buSzPct val="45000"/>
              <a:buFont typeface="Wingdings" panose="05000000000000000000" pitchFamily="2" charset="2"/>
              <a:buChar char=""/>
            </a:pPr>
            <a:r>
              <a:rPr lang="en-US" altLang="en-US" sz="1400" b="1">
                <a:solidFill>
                  <a:srgbClr val="000000"/>
                </a:solidFill>
                <a:latin typeface="Calibri" panose="020F0502020204030204" pitchFamily="34" charset="0"/>
                <a:cs typeface="Calibri" panose="020F0502020204030204" pitchFamily="34" charset="0"/>
              </a:rPr>
              <a:t>Starting a club – This Learning Center course walks you through the process of starting a new club,    		   whether it's a Rotary, Rotaract, innovative, or satellite club.</a:t>
            </a:r>
          </a:p>
          <a:p>
            <a:pPr eaLnBrk="1">
              <a:lnSpc>
                <a:spcPct val="93000"/>
              </a:lnSpc>
              <a:spcAft>
                <a:spcPts val="38"/>
              </a:spcAft>
              <a:buClrTx/>
              <a:buSzPct val="45000"/>
              <a:buFontTx/>
              <a:buNone/>
            </a:pPr>
            <a:endParaRPr lang="en-US" altLang="en-US" sz="1400" b="1">
              <a:solidFill>
                <a:srgbClr val="000000"/>
              </a:solidFill>
              <a:latin typeface="Calibri" panose="020F0502020204030204" pitchFamily="34" charset="0"/>
              <a:cs typeface="Calibri" panose="020F0502020204030204" pitchFamily="34" charset="0"/>
            </a:endParaRPr>
          </a:p>
          <a:p>
            <a:pPr eaLnBrk="1">
              <a:lnSpc>
                <a:spcPct val="93000"/>
              </a:lnSpc>
              <a:spcAft>
                <a:spcPts val="38"/>
              </a:spcAft>
              <a:buClrTx/>
              <a:buSzPct val="45000"/>
              <a:buFontTx/>
              <a:buNone/>
            </a:pPr>
            <a:endParaRPr lang="en-US" altLang="en-US" sz="1400" b="1">
              <a:solidFill>
                <a:srgbClr val="000000"/>
              </a:solidFill>
              <a:latin typeface="Calibri" panose="020F0502020204030204" pitchFamily="34" charset="0"/>
              <a:cs typeface="Calibri" panose="020F0502020204030204" pitchFamily="34" charset="0"/>
            </a:endParaRPr>
          </a:p>
          <a:p>
            <a:pPr lvl="3" eaLnBrk="1">
              <a:lnSpc>
                <a:spcPct val="93000"/>
              </a:lnSpc>
              <a:spcAft>
                <a:spcPts val="38"/>
              </a:spcAft>
              <a:buSzPct val="45000"/>
              <a:buFont typeface="Wingdings" panose="05000000000000000000" pitchFamily="2" charset="2"/>
              <a:buChar char=""/>
            </a:pPr>
            <a:r>
              <a:rPr lang="en-US" altLang="en-US" sz="1400" b="1">
                <a:solidFill>
                  <a:srgbClr val="000000"/>
                </a:solidFill>
                <a:latin typeface="Calibri" panose="020F0502020204030204" pitchFamily="34" charset="0"/>
                <a:cs typeface="Calibri" panose="020F0502020204030204" pitchFamily="34" charset="0"/>
              </a:rPr>
              <a:t>Rotary Club Models — All clubs share similar values and a passion for service, but no two clubs are the same because each community has its own unique needs. Learn about different club models that will attract new audiences in your region.</a:t>
            </a:r>
          </a:p>
          <a:p>
            <a:pPr eaLnBrk="1">
              <a:lnSpc>
                <a:spcPct val="93000"/>
              </a:lnSpc>
              <a:spcAft>
                <a:spcPts val="38"/>
              </a:spcAft>
              <a:buClrTx/>
              <a:buSzPct val="45000"/>
              <a:buFontTx/>
              <a:buNone/>
            </a:pPr>
            <a:endParaRPr lang="en-US" altLang="en-US" sz="1400" b="1">
              <a:solidFill>
                <a:srgbClr val="000000"/>
              </a:solidFill>
              <a:latin typeface="Calibri" panose="020F0502020204030204" pitchFamily="34" charset="0"/>
              <a:cs typeface="Calibri" panose="020F0502020204030204" pitchFamily="34" charset="0"/>
            </a:endParaRPr>
          </a:p>
          <a:p>
            <a:pPr eaLnBrk="1">
              <a:lnSpc>
                <a:spcPct val="93000"/>
              </a:lnSpc>
              <a:spcAft>
                <a:spcPts val="38"/>
              </a:spcAft>
              <a:buClrTx/>
              <a:buSzPct val="45000"/>
              <a:buFontTx/>
              <a:buNone/>
            </a:pPr>
            <a:endParaRPr lang="en-US" altLang="en-US" sz="1400" b="1">
              <a:solidFill>
                <a:srgbClr val="000000"/>
              </a:solidFill>
              <a:latin typeface="Calibri" panose="020F0502020204030204" pitchFamily="34" charset="0"/>
              <a:cs typeface="Calibri" panose="020F0502020204030204" pitchFamily="34" charset="0"/>
            </a:endParaRPr>
          </a:p>
          <a:p>
            <a:pPr lvl="3" eaLnBrk="1">
              <a:lnSpc>
                <a:spcPct val="93000"/>
              </a:lnSpc>
              <a:spcAft>
                <a:spcPts val="38"/>
              </a:spcAft>
              <a:buSzPct val="45000"/>
              <a:buFont typeface="Wingdings" panose="05000000000000000000" pitchFamily="2" charset="2"/>
              <a:buChar char=""/>
            </a:pPr>
            <a:r>
              <a:rPr lang="en-US" altLang="en-US" sz="1400" b="1">
                <a:solidFill>
                  <a:srgbClr val="000000"/>
                </a:solidFill>
                <a:latin typeface="Calibri" panose="020F0502020204030204" pitchFamily="34" charset="0"/>
                <a:cs typeface="Calibri" panose="020F0502020204030204" pitchFamily="34" charset="0"/>
              </a:rPr>
              <a:t>Guide to Satellite Clubs — Understand the benefits a satellite club can have and the steps for starting one.</a:t>
            </a:r>
          </a:p>
          <a:p>
            <a:pPr eaLnBrk="1">
              <a:lnSpc>
                <a:spcPct val="93000"/>
              </a:lnSpc>
              <a:spcAft>
                <a:spcPts val="38"/>
              </a:spcAft>
              <a:buClrTx/>
              <a:buSzPct val="45000"/>
              <a:buFontTx/>
              <a:buNone/>
            </a:pPr>
            <a:endParaRPr lang="en-US" altLang="en-US" sz="1400" b="1">
              <a:solidFill>
                <a:srgbClr val="000000"/>
              </a:solidFill>
              <a:latin typeface="Calibri" panose="020F0502020204030204" pitchFamily="34" charset="0"/>
              <a:cs typeface="Calibri" panose="020F0502020204030204" pitchFamily="34" charset="0"/>
            </a:endParaRPr>
          </a:p>
          <a:p>
            <a:pPr eaLnBrk="1">
              <a:lnSpc>
                <a:spcPct val="93000"/>
              </a:lnSpc>
              <a:spcAft>
                <a:spcPts val="38"/>
              </a:spcAft>
              <a:buClrTx/>
              <a:buSzPct val="45000"/>
              <a:buFontTx/>
              <a:buNone/>
            </a:pPr>
            <a:endParaRPr lang="en-US" altLang="en-US" sz="1400" b="1">
              <a:solidFill>
                <a:srgbClr val="000000"/>
              </a:solidFill>
              <a:latin typeface="Calibri" panose="020F0502020204030204" pitchFamily="34" charset="0"/>
              <a:cs typeface="Calibri" panose="020F0502020204030204" pitchFamily="34" charset="0"/>
            </a:endParaRPr>
          </a:p>
          <a:p>
            <a:pPr lvl="3" eaLnBrk="1">
              <a:lnSpc>
                <a:spcPct val="93000"/>
              </a:lnSpc>
              <a:spcAft>
                <a:spcPts val="38"/>
              </a:spcAft>
              <a:buSzPct val="45000"/>
              <a:buFont typeface="Wingdings" panose="05000000000000000000" pitchFamily="2" charset="2"/>
              <a:buChar char=""/>
            </a:pPr>
            <a:r>
              <a:rPr lang="en-US" altLang="en-US" sz="1400" b="1">
                <a:solidFill>
                  <a:srgbClr val="000000"/>
                </a:solidFill>
                <a:latin typeface="Calibri" panose="020F0502020204030204" pitchFamily="34" charset="0"/>
                <a:cs typeface="Calibri" panose="020F0502020204030204" pitchFamily="34" charset="0"/>
              </a:rPr>
              <a:t>Guide to Passport Clubs — Learn how clubs can operate in a way the gives their members freedom to attend other club meetings and events and fulfill their own club obligations through service efforts.</a:t>
            </a:r>
            <a:endParaRPr lang="en-US" altLang="en-US" sz="1400" b="1" dirty="0">
              <a:solidFill>
                <a:srgbClr val="000000"/>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F742DB0-6FFD-9869-ED39-37721DD5C108}"/>
              </a:ext>
            </a:extLst>
          </p:cNvPr>
          <p:cNvSpPr>
            <a:spLocks noGrp="1"/>
          </p:cNvSpPr>
          <p:nvPr>
            <p:ph type="sldNum" sz="quarter" idx="12"/>
          </p:nvPr>
        </p:nvSpPr>
        <p:spPr/>
        <p:txBody>
          <a:bodyPr/>
          <a:lstStyle/>
          <a:p>
            <a:pPr>
              <a:defRPr/>
            </a:pPr>
            <a:fld id="{00112DD6-E713-4CDA-96B0-F2856D6AF1C6}" type="slidenum">
              <a:rPr lang="en-US" altLang="en-US"/>
              <a:pPr>
                <a:defRPr/>
              </a:pPr>
              <a:t>16</a:t>
            </a:fld>
            <a:endParaRPr lang="en-US" altLang="en-US"/>
          </a:p>
        </p:txBody>
      </p:sp>
      <p:sp>
        <p:nvSpPr>
          <p:cNvPr id="37891" name="Rectangle 1">
            <a:extLst>
              <a:ext uri="{FF2B5EF4-FFF2-40B4-BE49-F238E27FC236}">
                <a16:creationId xmlns:a16="http://schemas.microsoft.com/office/drawing/2014/main" id="{BE7F551A-510A-92BD-82D6-099FC9173083}"/>
              </a:ext>
            </a:extLst>
          </p:cNvPr>
          <p:cNvSpPr>
            <a:spLocks noGrp="1" noChangeArrowheads="1"/>
          </p:cNvSpPr>
          <p:nvPr>
            <p:ph type="body" idx="4294967295"/>
          </p:nvPr>
        </p:nvSpPr>
        <p:spPr>
          <a:xfrm>
            <a:off x="1077912" y="244474"/>
            <a:ext cx="7924800" cy="4572001"/>
          </a:xfrm>
        </p:spPr>
        <p:txBody>
          <a:bodyPr tIns="42840"/>
          <a:lstStyle/>
          <a:p>
            <a:pPr marL="431800" indent="-323850" algn="ct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400" b="1" dirty="0">
                <a:solidFill>
                  <a:srgbClr val="000000"/>
                </a:solidFill>
                <a:latin typeface="Calibri" panose="020F0502020204030204" pitchFamily="34" charset="0"/>
                <a:cs typeface="Calibri" panose="020F0502020204030204" pitchFamily="34" charset="0"/>
              </a:rPr>
              <a:t>Innovative Club Advocates</a:t>
            </a:r>
          </a:p>
          <a:p>
            <a:pPr marL="431800" indent="-323850" algn="ct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sz="2000" b="1" dirty="0">
              <a:solidFill>
                <a:srgbClr val="000000"/>
              </a:solidFill>
              <a:latin typeface="Calibri" panose="020F0502020204030204" pitchFamily="34" charset="0"/>
              <a:cs typeface="Calibri" panose="020F0502020204030204" pitchFamily="34" charset="0"/>
            </a:endParaRPr>
          </a:p>
          <a:p>
            <a:pPr marL="431800" indent="-323850" algn="ct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000" b="1" dirty="0">
                <a:solidFill>
                  <a:srgbClr val="000000"/>
                </a:solidFill>
                <a:latin typeface="Calibri" panose="020F0502020204030204" pitchFamily="34" charset="0"/>
                <a:cs typeface="Calibri" panose="020F0502020204030204" pitchFamily="34" charset="0"/>
              </a:rPr>
              <a:t>Chairman</a:t>
            </a:r>
          </a:p>
          <a:p>
            <a:pPr marL="431800" indent="-323850" algn="ct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000" b="1" dirty="0">
                <a:solidFill>
                  <a:srgbClr val="000000"/>
                </a:solidFill>
                <a:latin typeface="Calibri" panose="020F0502020204030204" pitchFamily="34" charset="0"/>
                <a:cs typeface="Calibri" panose="020F0502020204030204" pitchFamily="34" charset="0"/>
              </a:rPr>
              <a:t>PDG Steve Barnes</a:t>
            </a:r>
          </a:p>
          <a:p>
            <a:pPr marL="431800" indent="-323850" algn="ct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sz="4000" b="1" dirty="0">
              <a:solidFill>
                <a:srgbClr val="000000"/>
              </a:solidFill>
              <a:latin typeface="Calibri" panose="020F0502020204030204" pitchFamily="34" charset="0"/>
              <a:cs typeface="Calibri" panose="020F0502020204030204" pitchFamily="34" charset="0"/>
            </a:endParaRPr>
          </a:p>
          <a:p>
            <a:pPr marL="431800" indent="-323850" algn="ct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000" b="1" dirty="0">
                <a:solidFill>
                  <a:srgbClr val="000000"/>
                </a:solidFill>
                <a:latin typeface="Calibri" panose="020F0502020204030204" pitchFamily="34" charset="0"/>
                <a:cs typeface="Calibri" panose="020F0502020204030204" pitchFamily="34" charset="0"/>
              </a:rPr>
              <a:t>Co-Chairman</a:t>
            </a:r>
          </a:p>
          <a:p>
            <a:pPr marL="431800" indent="-323850" algn="ct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000" b="1" dirty="0">
                <a:solidFill>
                  <a:srgbClr val="000000"/>
                </a:solidFill>
                <a:latin typeface="Calibri" panose="020F0502020204030204" pitchFamily="34" charset="0"/>
                <a:cs typeface="Calibri" panose="020F0502020204030204" pitchFamily="34" charset="0"/>
              </a:rPr>
              <a:t>PDG Gordon Matthews</a:t>
            </a:r>
            <a:endParaRPr lang="en-US" altLang="en-US" sz="4400" b="1" dirty="0">
              <a:solidFill>
                <a:srgbClr val="000000"/>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424FF32-8387-A655-498B-F04300FBE775}"/>
              </a:ext>
            </a:extLst>
          </p:cNvPr>
          <p:cNvSpPr>
            <a:spLocks noGrp="1"/>
          </p:cNvSpPr>
          <p:nvPr>
            <p:ph type="sldNum" sz="quarter" idx="12"/>
          </p:nvPr>
        </p:nvSpPr>
        <p:spPr/>
        <p:txBody>
          <a:bodyPr/>
          <a:lstStyle/>
          <a:p>
            <a:pPr>
              <a:defRPr/>
            </a:pPr>
            <a:fld id="{5598203E-5C28-4D30-B64F-7AF5EE649A0D}" type="slidenum">
              <a:rPr lang="en-US" altLang="en-US"/>
              <a:pPr>
                <a:defRPr/>
              </a:pPr>
              <a:t>17</a:t>
            </a:fld>
            <a:endParaRPr lang="en-US" altLang="en-US"/>
          </a:p>
        </p:txBody>
      </p:sp>
      <p:sp>
        <p:nvSpPr>
          <p:cNvPr id="39939" name="Text Box 1">
            <a:extLst>
              <a:ext uri="{FF2B5EF4-FFF2-40B4-BE49-F238E27FC236}">
                <a16:creationId xmlns:a16="http://schemas.microsoft.com/office/drawing/2014/main" id="{BB414DBD-E1DE-90FE-6050-EA022E98DD90}"/>
              </a:ext>
            </a:extLst>
          </p:cNvPr>
          <p:cNvSpPr txBox="1">
            <a:spLocks noChangeArrowheads="1"/>
          </p:cNvSpPr>
          <p:nvPr/>
        </p:nvSpPr>
        <p:spPr bwMode="auto">
          <a:xfrm>
            <a:off x="1143000" y="457200"/>
            <a:ext cx="7926388"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640" rIns="90000" bIns="45000"/>
          <a:lstStyle>
            <a:lvl1pPr>
              <a:lnSpc>
                <a:spcPct val="98000"/>
              </a:lnSpc>
              <a:spcBef>
                <a:spcPts val="38"/>
              </a:spcBef>
              <a:spcAft>
                <a:spcPts val="1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666666"/>
                </a:solidFill>
                <a:latin typeface="DejaVu Sans" charset="0"/>
                <a:cs typeface="Segoe UI" panose="020B0502040204020203" pitchFamily="34" charset="0"/>
              </a:defRPr>
            </a:lvl1pPr>
            <a:lvl2pPr>
              <a:lnSpc>
                <a:spcPct val="98000"/>
              </a:lnSpc>
              <a:spcBef>
                <a:spcPts val="38"/>
              </a:spcBef>
              <a:spcAft>
                <a:spcPts val="8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100">
                <a:solidFill>
                  <a:srgbClr val="666666"/>
                </a:solidFill>
                <a:latin typeface="DejaVu Sans" charset="0"/>
                <a:cs typeface="Segoe UI" panose="020B0502040204020203" pitchFamily="34" charset="0"/>
              </a:defRPr>
            </a:lvl2pPr>
            <a:lvl3pPr>
              <a:lnSpc>
                <a:spcPct val="98000"/>
              </a:lnSpc>
              <a:spcBef>
                <a:spcPts val="38"/>
              </a:spcBef>
              <a:spcAft>
                <a:spcPts val="6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666666"/>
                </a:solidFill>
                <a:latin typeface="DejaVu Sans" charset="0"/>
                <a:cs typeface="Segoe UI" panose="020B0502040204020203" pitchFamily="34" charset="0"/>
              </a:defRPr>
            </a:lvl3pPr>
            <a:lvl4pPr>
              <a:lnSpc>
                <a:spcPct val="98000"/>
              </a:lnSpc>
              <a:spcBef>
                <a:spcPts val="38"/>
              </a:spcBef>
              <a:spcAft>
                <a:spcPts val="4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500">
                <a:solidFill>
                  <a:srgbClr val="666666"/>
                </a:solidFill>
                <a:latin typeface="DejaVu Sans" charset="0"/>
                <a:cs typeface="Segoe UI" panose="020B0502040204020203" pitchFamily="34" charset="0"/>
              </a:defRPr>
            </a:lvl4pPr>
            <a:lvl5pPr>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5pPr>
            <a:lvl6pPr marL="25146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6pPr>
            <a:lvl7pPr marL="29718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7pPr>
            <a:lvl8pPr marL="34290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8pPr>
            <a:lvl9pPr marL="38862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9pPr>
          </a:lstStyle>
          <a:p>
            <a:pPr algn="ctr" eaLnBrk="1">
              <a:lnSpc>
                <a:spcPct val="93000"/>
              </a:lnSpc>
              <a:spcAft>
                <a:spcPts val="38"/>
              </a:spcAft>
              <a:buClrTx/>
              <a:buFontTx/>
              <a:buNone/>
            </a:pPr>
            <a:r>
              <a:rPr lang="en-US" altLang="en-US" sz="4000" b="1" dirty="0">
                <a:solidFill>
                  <a:srgbClr val="000000"/>
                </a:solidFill>
                <a:latin typeface="Calibri" panose="020F0502020204030204" pitchFamily="34" charset="0"/>
                <a:cs typeface="Calibri" panose="020F0502020204030204" pitchFamily="34" charset="0"/>
              </a:rPr>
              <a:t>Audley Knight</a:t>
            </a:r>
          </a:p>
          <a:p>
            <a:pPr algn="ctr" eaLnBrk="1">
              <a:lnSpc>
                <a:spcPct val="93000"/>
              </a:lnSpc>
              <a:spcAft>
                <a:spcPts val="38"/>
              </a:spcAft>
              <a:buClrTx/>
              <a:buFontTx/>
              <a:buNone/>
            </a:pPr>
            <a:endParaRPr lang="en-US" altLang="en-US" sz="1800" b="1" dirty="0">
              <a:solidFill>
                <a:srgbClr val="000000"/>
              </a:solidFill>
              <a:latin typeface="Calibri" panose="020F0502020204030204" pitchFamily="34" charset="0"/>
              <a:cs typeface="Calibri" panose="020F0502020204030204" pitchFamily="34" charset="0"/>
            </a:endParaRPr>
          </a:p>
          <a:p>
            <a:pPr algn="ctr" eaLnBrk="1">
              <a:lnSpc>
                <a:spcPct val="93000"/>
              </a:lnSpc>
              <a:spcAft>
                <a:spcPts val="38"/>
              </a:spcAft>
              <a:buClrTx/>
              <a:buFontTx/>
              <a:buNone/>
            </a:pPr>
            <a:r>
              <a:rPr lang="en-US" altLang="en-US" sz="2800" b="1" dirty="0">
                <a:solidFill>
                  <a:srgbClr val="000000"/>
                </a:solidFill>
                <a:latin typeface="Calibri" panose="020F0502020204030204" pitchFamily="34" charset="0"/>
                <a:cs typeface="Calibri" panose="020F0502020204030204" pitchFamily="34" charset="0"/>
              </a:rPr>
              <a:t>Regional Membership Officer</a:t>
            </a:r>
          </a:p>
          <a:p>
            <a:pPr algn="ctr" eaLnBrk="1">
              <a:lnSpc>
                <a:spcPct val="93000"/>
              </a:lnSpc>
              <a:spcAft>
                <a:spcPts val="38"/>
              </a:spcAft>
              <a:buClrTx/>
              <a:buFontTx/>
              <a:buNone/>
            </a:pPr>
            <a:r>
              <a:rPr lang="en-US" altLang="en-US" sz="4000" dirty="0">
                <a:solidFill>
                  <a:srgbClr val="000000"/>
                </a:solidFill>
                <a:latin typeface="Calibri" panose="020F0502020204030204" pitchFamily="34" charset="0"/>
                <a:cs typeface="Calibri" panose="020F0502020204030204" pitchFamily="34" charset="0"/>
              </a:rPr>
              <a:t> </a:t>
            </a:r>
            <a:r>
              <a:rPr lang="en-US" altLang="en-US" sz="2800" b="1" dirty="0">
                <a:solidFill>
                  <a:srgbClr val="000000"/>
                </a:solidFill>
                <a:latin typeface="Calibri" panose="020F0502020204030204" pitchFamily="34" charset="0"/>
                <a:cs typeface="Calibri" panose="020F0502020204030204" pitchFamily="34" charset="0"/>
              </a:rPr>
              <a:t>Membership Development</a:t>
            </a:r>
          </a:p>
          <a:p>
            <a:pPr algn="ctr" eaLnBrk="1">
              <a:lnSpc>
                <a:spcPct val="93000"/>
              </a:lnSpc>
              <a:spcAft>
                <a:spcPts val="38"/>
              </a:spcAft>
              <a:buClrTx/>
              <a:buFontTx/>
              <a:buNone/>
            </a:pPr>
            <a:endParaRPr lang="en-US" altLang="en-US" sz="2800" b="1" dirty="0">
              <a:solidFill>
                <a:srgbClr val="000000"/>
              </a:solidFill>
              <a:latin typeface="Calibri" panose="020F0502020204030204" pitchFamily="34" charset="0"/>
              <a:cs typeface="Calibri" panose="020F0502020204030204" pitchFamily="34" charset="0"/>
            </a:endParaRPr>
          </a:p>
          <a:p>
            <a:pPr algn="ctr" eaLnBrk="1">
              <a:lnSpc>
                <a:spcPct val="93000"/>
              </a:lnSpc>
              <a:spcAft>
                <a:spcPts val="38"/>
              </a:spcAft>
              <a:buClrTx/>
              <a:buFontTx/>
              <a:buNone/>
            </a:pPr>
            <a:r>
              <a:rPr lang="en-US" altLang="en-US" b="1" dirty="0">
                <a:solidFill>
                  <a:srgbClr val="000000"/>
                </a:solidFill>
                <a:latin typeface="Calibri" panose="020F0502020204030204" pitchFamily="34" charset="0"/>
                <a:cs typeface="Calibri" panose="020F0502020204030204" pitchFamily="34" charset="0"/>
              </a:rPr>
              <a:t>Tel 1.847.866.3095</a:t>
            </a:r>
          </a:p>
          <a:p>
            <a:pPr algn="ctr" eaLnBrk="1">
              <a:lnSpc>
                <a:spcPct val="93000"/>
              </a:lnSpc>
              <a:spcAft>
                <a:spcPts val="38"/>
              </a:spcAft>
              <a:buClrTx/>
              <a:buFontTx/>
              <a:buNone/>
            </a:pPr>
            <a:endParaRPr lang="en-US" altLang="en-US" b="1" dirty="0">
              <a:solidFill>
                <a:srgbClr val="000000"/>
              </a:solidFill>
              <a:latin typeface="Calibri" panose="020F0502020204030204" pitchFamily="34" charset="0"/>
              <a:cs typeface="Calibri" panose="020F0502020204030204" pitchFamily="34" charset="0"/>
            </a:endParaRPr>
          </a:p>
          <a:p>
            <a:pPr algn="ctr" eaLnBrk="1">
              <a:lnSpc>
                <a:spcPct val="93000"/>
              </a:lnSpc>
              <a:spcAft>
                <a:spcPts val="38"/>
              </a:spcAft>
              <a:buClrTx/>
              <a:buFontTx/>
              <a:buNone/>
            </a:pPr>
            <a:r>
              <a:rPr lang="en-US" altLang="en-US" b="1" dirty="0">
                <a:solidFill>
                  <a:srgbClr val="000000"/>
                </a:solidFill>
                <a:latin typeface="Calibri" panose="020F0502020204030204" pitchFamily="34" charset="0"/>
                <a:cs typeface="Calibri" panose="020F0502020204030204" pitchFamily="34" charset="0"/>
              </a:rPr>
              <a:t>Mobile 1.678.800.2176</a:t>
            </a:r>
          </a:p>
          <a:p>
            <a:pPr algn="ctr" eaLnBrk="1">
              <a:lnSpc>
                <a:spcPct val="93000"/>
              </a:lnSpc>
              <a:spcAft>
                <a:spcPts val="38"/>
              </a:spcAft>
              <a:buClrTx/>
              <a:buFontTx/>
              <a:buNone/>
            </a:pPr>
            <a:endParaRPr lang="en-US" altLang="en-US" b="1" dirty="0">
              <a:solidFill>
                <a:srgbClr val="000000"/>
              </a:solidFill>
              <a:latin typeface="Times New Roman" panose="02020603050405020304" pitchFamily="18" charset="0"/>
            </a:endParaRPr>
          </a:p>
        </p:txBody>
      </p:sp>
      <p:sp>
        <p:nvSpPr>
          <p:cNvPr id="39940" name="Text Box 2">
            <a:extLst>
              <a:ext uri="{FF2B5EF4-FFF2-40B4-BE49-F238E27FC236}">
                <a16:creationId xmlns:a16="http://schemas.microsoft.com/office/drawing/2014/main" id="{31AB4ED9-C9E3-4FF9-3EBB-D6D0186559C5}"/>
              </a:ext>
            </a:extLst>
          </p:cNvPr>
          <p:cNvSpPr txBox="1">
            <a:spLocks noChangeArrowheads="1"/>
          </p:cNvSpPr>
          <p:nvPr/>
        </p:nvSpPr>
        <p:spPr bwMode="auto">
          <a:xfrm>
            <a:off x="3211512" y="4054475"/>
            <a:ext cx="4084638"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8000"/>
              </a:lnSpc>
              <a:spcBef>
                <a:spcPts val="38"/>
              </a:spcBef>
              <a:spcAft>
                <a:spcPts val="1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666666"/>
                </a:solidFill>
                <a:latin typeface="DejaVu Sans" charset="0"/>
                <a:cs typeface="Segoe UI" panose="020B0502040204020203" pitchFamily="34" charset="0"/>
              </a:defRPr>
            </a:lvl1pPr>
            <a:lvl2pPr>
              <a:lnSpc>
                <a:spcPct val="98000"/>
              </a:lnSpc>
              <a:spcBef>
                <a:spcPts val="38"/>
              </a:spcBef>
              <a:spcAft>
                <a:spcPts val="8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100">
                <a:solidFill>
                  <a:srgbClr val="666666"/>
                </a:solidFill>
                <a:latin typeface="DejaVu Sans" charset="0"/>
                <a:cs typeface="Segoe UI" panose="020B0502040204020203" pitchFamily="34" charset="0"/>
              </a:defRPr>
            </a:lvl2pPr>
            <a:lvl3pPr>
              <a:lnSpc>
                <a:spcPct val="98000"/>
              </a:lnSpc>
              <a:spcBef>
                <a:spcPts val="38"/>
              </a:spcBef>
              <a:spcAft>
                <a:spcPts val="6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666666"/>
                </a:solidFill>
                <a:latin typeface="DejaVu Sans" charset="0"/>
                <a:cs typeface="Segoe UI" panose="020B0502040204020203" pitchFamily="34" charset="0"/>
              </a:defRPr>
            </a:lvl3pPr>
            <a:lvl4pPr>
              <a:lnSpc>
                <a:spcPct val="98000"/>
              </a:lnSpc>
              <a:spcBef>
                <a:spcPts val="38"/>
              </a:spcBef>
              <a:spcAft>
                <a:spcPts val="4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500">
                <a:solidFill>
                  <a:srgbClr val="666666"/>
                </a:solidFill>
                <a:latin typeface="DejaVu Sans" charset="0"/>
                <a:cs typeface="Segoe UI" panose="020B0502040204020203" pitchFamily="34" charset="0"/>
              </a:defRPr>
            </a:lvl4pPr>
            <a:lvl5pPr>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5pPr>
            <a:lvl6pPr marL="25146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6pPr>
            <a:lvl7pPr marL="29718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7pPr>
            <a:lvl8pPr marL="34290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8pPr>
            <a:lvl9pPr marL="38862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9pPr>
          </a:lstStyle>
          <a:p>
            <a:pPr eaLnBrk="1">
              <a:lnSpc>
                <a:spcPct val="93000"/>
              </a:lnSpc>
              <a:spcAft>
                <a:spcPts val="38"/>
              </a:spcAft>
              <a:buClrTx/>
              <a:buFontTx/>
              <a:buNone/>
            </a:pPr>
            <a:r>
              <a:rPr lang="en-US" altLang="en-US" sz="2800" b="1" dirty="0">
                <a:solidFill>
                  <a:srgbClr val="000000"/>
                </a:solidFill>
                <a:latin typeface="Calibri" panose="020F0502020204030204" pitchFamily="34" charset="0"/>
                <a:cs typeface="Calibri" panose="020F0502020204030204" pitchFamily="34" charset="0"/>
              </a:rPr>
              <a:t>Audley.Knight@rotary.org</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D5442D3-2118-DEBF-8DA8-71EC23944D49}"/>
              </a:ext>
            </a:extLst>
          </p:cNvPr>
          <p:cNvSpPr>
            <a:spLocks noGrp="1"/>
          </p:cNvSpPr>
          <p:nvPr>
            <p:ph type="sldNum" sz="quarter" idx="12"/>
          </p:nvPr>
        </p:nvSpPr>
        <p:spPr/>
        <p:txBody>
          <a:bodyPr/>
          <a:lstStyle/>
          <a:p>
            <a:pPr>
              <a:defRPr/>
            </a:pPr>
            <a:fld id="{260A7406-F951-4EE2-BDDF-C5C3829E0BD7}" type="slidenum">
              <a:rPr lang="en-US" altLang="en-US"/>
              <a:pPr>
                <a:defRPr/>
              </a:pPr>
              <a:t>18</a:t>
            </a:fld>
            <a:endParaRPr lang="en-US" altLang="en-US"/>
          </a:p>
        </p:txBody>
      </p:sp>
      <p:sp>
        <p:nvSpPr>
          <p:cNvPr id="41987" name="Rectangle 1">
            <a:extLst>
              <a:ext uri="{FF2B5EF4-FFF2-40B4-BE49-F238E27FC236}">
                <a16:creationId xmlns:a16="http://schemas.microsoft.com/office/drawing/2014/main" id="{89767A63-077D-A054-B0FA-0F17F12DD2A6}"/>
              </a:ext>
            </a:extLst>
          </p:cNvPr>
          <p:cNvSpPr>
            <a:spLocks noGrp="1" noChangeArrowheads="1"/>
          </p:cNvSpPr>
          <p:nvPr>
            <p:ph type="body" idx="4294967295"/>
          </p:nvPr>
        </p:nvSpPr>
        <p:spPr>
          <a:xfrm>
            <a:off x="544512" y="2236788"/>
            <a:ext cx="8686800" cy="3021012"/>
          </a:xfrm>
        </p:spPr>
        <p:txBody>
          <a:bodyPr tIns="32040"/>
          <a:lstStyle/>
          <a:p>
            <a:pPr marL="431800" indent="-323850"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3600" b="1" dirty="0">
                <a:solidFill>
                  <a:srgbClr val="000000"/>
                </a:solidFill>
                <a:latin typeface="Times New Roman" panose="02020603050405020304" pitchFamily="18" charset="0"/>
              </a:rPr>
              <a:t>  </a:t>
            </a:r>
            <a:r>
              <a:rPr lang="en-US" altLang="en-US" sz="3200" b="1" dirty="0">
                <a:solidFill>
                  <a:srgbClr val="000000"/>
                </a:solidFill>
                <a:latin typeface="Calibri" panose="020F0502020204030204" pitchFamily="34" charset="0"/>
                <a:cs typeface="Calibri" panose="020F0502020204030204" pitchFamily="34" charset="0"/>
              </a:rPr>
              <a:t>We are prepared for an exciting year of growth!</a:t>
            </a:r>
          </a:p>
          <a:p>
            <a:pPr marL="431800" indent="-323850"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3200" b="1" dirty="0">
                <a:solidFill>
                  <a:srgbClr val="000000"/>
                </a:solidFill>
                <a:latin typeface="Calibri" panose="020F0502020204030204" pitchFamily="34" charset="0"/>
                <a:cs typeface="Calibri" panose="020F0502020204030204" pitchFamily="34" charset="0"/>
              </a:rPr>
              <a:t> </a:t>
            </a:r>
          </a:p>
          <a:p>
            <a:pPr marL="431800" indent="-323850" algn="ct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3600" b="1" dirty="0">
                <a:solidFill>
                  <a:srgbClr val="000000"/>
                </a:solidFill>
                <a:latin typeface="Calibri" panose="020F0502020204030204" pitchFamily="34" charset="0"/>
                <a:cs typeface="Calibri" panose="020F0502020204030204" pitchFamily="34" charset="0"/>
              </a:rPr>
              <a:t>“Thank you” </a:t>
            </a:r>
          </a:p>
          <a:p>
            <a:pPr marL="431800" indent="-323850" algn="ct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3600" b="1" dirty="0">
                <a:solidFill>
                  <a:srgbClr val="000000"/>
                </a:solidFill>
                <a:latin typeface="Calibri" panose="020F0502020204030204" pitchFamily="34" charset="0"/>
                <a:cs typeface="Calibri" panose="020F0502020204030204" pitchFamily="34" charset="0"/>
              </a:rPr>
              <a:t>District Governor Heather Kellen</a:t>
            </a:r>
            <a:r>
              <a:rPr lang="en-US" altLang="en-US" sz="4800" b="1" dirty="0">
                <a:solidFill>
                  <a:srgbClr val="000000"/>
                </a:solidFill>
                <a:latin typeface="Calibri" panose="020F0502020204030204" pitchFamily="34" charset="0"/>
                <a:cs typeface="Calibri" panose="020F0502020204030204" pitchFamily="34" charset="0"/>
              </a:rPr>
              <a:t> </a:t>
            </a:r>
          </a:p>
          <a:p>
            <a:pPr marL="431800" indent="-323850" algn="ct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sz="5400" b="1" dirty="0">
              <a:solidFill>
                <a:srgbClr val="000000"/>
              </a:solidFill>
              <a:latin typeface="Times New Roman" panose="02020603050405020304" pitchFamily="18" charset="0"/>
            </a:endParaRPr>
          </a:p>
        </p:txBody>
      </p:sp>
      <p:pic>
        <p:nvPicPr>
          <p:cNvPr id="41988" name="Picture 2">
            <a:extLst>
              <a:ext uri="{FF2B5EF4-FFF2-40B4-BE49-F238E27FC236}">
                <a16:creationId xmlns:a16="http://schemas.microsoft.com/office/drawing/2014/main" id="{695A1F3A-21DF-7836-F977-83E672137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
            <a:ext cx="6629400" cy="160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46F004-2C1F-1344-0AF4-6D4F66F978FE}"/>
              </a:ext>
            </a:extLst>
          </p:cNvPr>
          <p:cNvSpPr>
            <a:spLocks noGrp="1"/>
          </p:cNvSpPr>
          <p:nvPr>
            <p:ph type="sldNum" sz="quarter" idx="12"/>
          </p:nvPr>
        </p:nvSpPr>
        <p:spPr/>
        <p:txBody>
          <a:bodyPr/>
          <a:lstStyle/>
          <a:p>
            <a:pPr>
              <a:defRPr/>
            </a:pPr>
            <a:fld id="{0C073942-DBA6-4A3B-8806-B3CAA5F9F116}" type="slidenum">
              <a:rPr lang="en-US" altLang="en-US"/>
              <a:pPr>
                <a:defRPr/>
              </a:pPr>
              <a:t>2</a:t>
            </a:fld>
            <a:endParaRPr lang="en-US" altLang="en-US"/>
          </a:p>
        </p:txBody>
      </p:sp>
      <p:sp>
        <p:nvSpPr>
          <p:cNvPr id="9219" name="Rectangle 1">
            <a:extLst>
              <a:ext uri="{FF2B5EF4-FFF2-40B4-BE49-F238E27FC236}">
                <a16:creationId xmlns:a16="http://schemas.microsoft.com/office/drawing/2014/main" id="{F092E9B9-E796-B572-91EC-3538E1430100}"/>
              </a:ext>
            </a:extLst>
          </p:cNvPr>
          <p:cNvSpPr>
            <a:spLocks noGrp="1" noChangeArrowheads="1"/>
          </p:cNvSpPr>
          <p:nvPr>
            <p:ph type="title" idx="4294967295"/>
          </p:nvPr>
        </p:nvSpPr>
        <p:spPr>
          <a:xfrm>
            <a:off x="685800" y="228600"/>
            <a:ext cx="8640763" cy="554038"/>
          </a:xfrm>
        </p:spPr>
        <p:txBody>
          <a:bodyPr tIns="7560"/>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3600" dirty="0">
                <a:latin typeface="Calibri" panose="020F0502020204030204" pitchFamily="34" charset="0"/>
                <a:cs typeface="Calibri" panose="020F0502020204030204" pitchFamily="34" charset="0"/>
              </a:rPr>
              <a:t>Membership</a:t>
            </a:r>
          </a:p>
        </p:txBody>
      </p:sp>
      <p:sp>
        <p:nvSpPr>
          <p:cNvPr id="9220" name="Rectangle 2">
            <a:extLst>
              <a:ext uri="{FF2B5EF4-FFF2-40B4-BE49-F238E27FC236}">
                <a16:creationId xmlns:a16="http://schemas.microsoft.com/office/drawing/2014/main" id="{AE9491EA-90AF-5B8E-05CD-C345827312D0}"/>
              </a:ext>
            </a:extLst>
          </p:cNvPr>
          <p:cNvSpPr>
            <a:spLocks noGrp="1" noChangeArrowheads="1"/>
          </p:cNvSpPr>
          <p:nvPr>
            <p:ph type="body" idx="4294967295"/>
          </p:nvPr>
        </p:nvSpPr>
        <p:spPr>
          <a:xfrm>
            <a:off x="1001712" y="1006475"/>
            <a:ext cx="8077200" cy="3962400"/>
          </a:xfrm>
        </p:spPr>
        <p:txBody>
          <a:bodyPr tIns="9000"/>
          <a:lstStyle/>
          <a:p>
            <a:pPr marL="431800" indent="-323850" eaLnBrk="1">
              <a:buClr>
                <a:srgbClr val="666666"/>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3600" b="1" dirty="0">
                <a:solidFill>
                  <a:srgbClr val="000000"/>
                </a:solidFill>
                <a:latin typeface="Calibri" panose="020F0502020204030204" pitchFamily="34" charset="0"/>
                <a:cs typeface="Calibri" panose="020F0502020204030204" pitchFamily="34" charset="0"/>
              </a:rPr>
              <a:t>Vision/Goal, Mission, Focus, Purpose</a:t>
            </a:r>
          </a:p>
          <a:p>
            <a:pPr marL="431800" indent="-323850" eaLnBrk="1">
              <a:buClr>
                <a:srgbClr val="666666"/>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3600" b="1" dirty="0">
                <a:solidFill>
                  <a:srgbClr val="000000"/>
                </a:solidFill>
                <a:latin typeface="Calibri" panose="020F0502020204030204" pitchFamily="34" charset="0"/>
                <a:cs typeface="Calibri" panose="020F0502020204030204" pitchFamily="34" charset="0"/>
              </a:rPr>
              <a:t>Recruitment</a:t>
            </a:r>
            <a:endParaRPr lang="en-US" altLang="en-US" sz="2800" b="1" dirty="0">
              <a:solidFill>
                <a:srgbClr val="000000"/>
              </a:solidFill>
              <a:latin typeface="Calibri" panose="020F0502020204030204" pitchFamily="34" charset="0"/>
              <a:cs typeface="Calibri" panose="020F0502020204030204" pitchFamily="34" charset="0"/>
            </a:endParaRPr>
          </a:p>
          <a:p>
            <a:pPr marL="431800" indent="-323850" eaLnBrk="1">
              <a:buClr>
                <a:srgbClr val="666666"/>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3600" b="1" dirty="0">
                <a:solidFill>
                  <a:srgbClr val="000000"/>
                </a:solidFill>
                <a:latin typeface="Calibri" panose="020F0502020204030204" pitchFamily="34" charset="0"/>
                <a:cs typeface="Calibri" panose="020F0502020204030204" pitchFamily="34" charset="0"/>
              </a:rPr>
              <a:t>Engagement</a:t>
            </a:r>
            <a:endParaRPr lang="en-US" altLang="en-US" sz="2800" b="1" dirty="0">
              <a:solidFill>
                <a:srgbClr val="000000"/>
              </a:solidFill>
            </a:endParaRPr>
          </a:p>
          <a:p>
            <a:pPr marL="431800" indent="-323850" eaLnBrk="1">
              <a:buClr>
                <a:srgbClr val="666666"/>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3600" b="1" dirty="0">
                <a:solidFill>
                  <a:srgbClr val="000000"/>
                </a:solidFill>
                <a:latin typeface="Calibri" panose="020F0502020204030204" pitchFamily="34" charset="0"/>
                <a:cs typeface="Calibri" panose="020F0502020204030204" pitchFamily="34" charset="0"/>
              </a:rPr>
              <a:t>Diversity, Equity, and Inclusion</a:t>
            </a:r>
            <a:endParaRPr lang="en-US" altLang="en-US" sz="2800" b="1" dirty="0">
              <a:solidFill>
                <a:srgbClr val="000000"/>
              </a:solidFill>
            </a:endParaRPr>
          </a:p>
          <a:p>
            <a:pPr marL="431800" indent="-323850" eaLnBrk="1">
              <a:buClr>
                <a:srgbClr val="666666"/>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000" b="1" dirty="0">
                <a:solidFill>
                  <a:srgbClr val="000000"/>
                </a:solidFill>
                <a:latin typeface="Calibri" panose="020F0502020204030204" pitchFamily="34" charset="0"/>
                <a:cs typeface="Calibri" panose="020F0502020204030204" pitchFamily="34" charset="0"/>
              </a:rPr>
              <a:t>Innovative Club Association</a:t>
            </a:r>
            <a:endParaRPr lang="en-US" altLang="en-US" sz="2800" b="1" dirty="0">
              <a:solidFill>
                <a:srgbClr val="000000"/>
              </a:solidFill>
              <a:latin typeface="Calibri" panose="020F0502020204030204" pitchFamily="34" charset="0"/>
              <a:cs typeface="Calibri" panose="020F0502020204030204" pitchFamily="34" charset="0"/>
            </a:endParaRPr>
          </a:p>
          <a:p>
            <a:pPr marL="431800" indent="-323850" eaLnBrk="1">
              <a:buClr>
                <a:srgbClr val="666666"/>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000" b="1" dirty="0">
                <a:solidFill>
                  <a:srgbClr val="000000"/>
                </a:solidFill>
                <a:latin typeface="Calibri" panose="020F0502020204030204" pitchFamily="34" charset="0"/>
                <a:cs typeface="Calibri" panose="020F0502020204030204" pitchFamily="34" charset="0"/>
              </a:rPr>
              <a:t>Best Practices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141701D-D654-3F2A-B811-0D7853524346}"/>
              </a:ext>
            </a:extLst>
          </p:cNvPr>
          <p:cNvSpPr>
            <a:spLocks noGrp="1"/>
          </p:cNvSpPr>
          <p:nvPr>
            <p:ph type="sldNum" sz="quarter" idx="12"/>
          </p:nvPr>
        </p:nvSpPr>
        <p:spPr/>
        <p:txBody>
          <a:bodyPr/>
          <a:lstStyle/>
          <a:p>
            <a:pPr>
              <a:defRPr/>
            </a:pPr>
            <a:fld id="{411383CF-F9CB-4350-893E-71F0CE69CD21}" type="slidenum">
              <a:rPr lang="en-US" altLang="en-US"/>
              <a:pPr>
                <a:defRPr/>
              </a:pPr>
              <a:t>3</a:t>
            </a:fld>
            <a:endParaRPr lang="en-US" altLang="en-US"/>
          </a:p>
        </p:txBody>
      </p:sp>
      <p:sp>
        <p:nvSpPr>
          <p:cNvPr id="11267" name="Rectangle 1">
            <a:extLst>
              <a:ext uri="{FF2B5EF4-FFF2-40B4-BE49-F238E27FC236}">
                <a16:creationId xmlns:a16="http://schemas.microsoft.com/office/drawing/2014/main" id="{5819EB07-99D9-6874-1D3D-D9141F0E639B}"/>
              </a:ext>
            </a:extLst>
          </p:cNvPr>
          <p:cNvSpPr>
            <a:spLocks noGrp="1" noChangeArrowheads="1"/>
          </p:cNvSpPr>
          <p:nvPr>
            <p:ph type="title" idx="4294967295"/>
          </p:nvPr>
        </p:nvSpPr>
        <p:spPr>
          <a:xfrm>
            <a:off x="2879725" y="900113"/>
            <a:ext cx="4319588" cy="1079500"/>
          </a:xfrm>
        </p:spPr>
        <p:txBody>
          <a:bodyPr/>
          <a:lstStyle/>
          <a:p>
            <a:pPr eaLnBrk="1"/>
            <a:endParaRPr lang="en-US" altLang="en-US"/>
          </a:p>
        </p:txBody>
      </p:sp>
      <p:pic>
        <p:nvPicPr>
          <p:cNvPr id="11268" name="Picture 2">
            <a:extLst>
              <a:ext uri="{FF2B5EF4-FFF2-40B4-BE49-F238E27FC236}">
                <a16:creationId xmlns:a16="http://schemas.microsoft.com/office/drawing/2014/main" id="{3E66A41F-C03F-2261-689E-F8FF57DAD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9144000" cy="525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42E145-9654-8055-C9C6-395DA35C46FB}"/>
              </a:ext>
            </a:extLst>
          </p:cNvPr>
          <p:cNvSpPr>
            <a:spLocks noGrp="1"/>
          </p:cNvSpPr>
          <p:nvPr>
            <p:ph type="sldNum" sz="quarter" idx="12"/>
          </p:nvPr>
        </p:nvSpPr>
        <p:spPr/>
        <p:txBody>
          <a:bodyPr/>
          <a:lstStyle/>
          <a:p>
            <a:pPr>
              <a:defRPr/>
            </a:pPr>
            <a:fld id="{C18D52CE-E3BD-4DF0-B9E0-5DCE01359715}" type="slidenum">
              <a:rPr lang="en-US" altLang="en-US"/>
              <a:pPr>
                <a:defRPr/>
              </a:pPr>
              <a:t>4</a:t>
            </a:fld>
            <a:endParaRPr lang="en-US" altLang="en-US"/>
          </a:p>
        </p:txBody>
      </p:sp>
      <p:sp>
        <p:nvSpPr>
          <p:cNvPr id="13315" name="Rectangle 1">
            <a:extLst>
              <a:ext uri="{FF2B5EF4-FFF2-40B4-BE49-F238E27FC236}">
                <a16:creationId xmlns:a16="http://schemas.microsoft.com/office/drawing/2014/main" id="{9619F8D4-9A05-2DAE-4EF3-36F718CEB139}"/>
              </a:ext>
            </a:extLst>
          </p:cNvPr>
          <p:cNvSpPr>
            <a:spLocks noGrp="1" noChangeArrowheads="1"/>
          </p:cNvSpPr>
          <p:nvPr>
            <p:ph type="title" idx="4294967295"/>
          </p:nvPr>
        </p:nvSpPr>
        <p:spPr>
          <a:xfrm>
            <a:off x="685800" y="228600"/>
            <a:ext cx="8640763" cy="574675"/>
          </a:xfrm>
        </p:spPr>
        <p:txBody>
          <a:bodyPr tIns="28440"/>
          <a:lstStyle/>
          <a:p>
            <a:pPr eaLnBrk="1">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3200">
                <a:latin typeface="Times New Roman" panose="02020603050405020304" pitchFamily="18" charset="0"/>
              </a:rPr>
              <a:t>Prospective Members</a:t>
            </a:r>
          </a:p>
        </p:txBody>
      </p:sp>
      <p:sp>
        <p:nvSpPr>
          <p:cNvPr id="13316" name="Text Box 2">
            <a:extLst>
              <a:ext uri="{FF2B5EF4-FFF2-40B4-BE49-F238E27FC236}">
                <a16:creationId xmlns:a16="http://schemas.microsoft.com/office/drawing/2014/main" id="{9584E643-FBB1-33F3-5972-74DD74C243D1}"/>
              </a:ext>
            </a:extLst>
          </p:cNvPr>
          <p:cNvSpPr txBox="1">
            <a:spLocks noChangeArrowheads="1"/>
          </p:cNvSpPr>
          <p:nvPr/>
        </p:nvSpPr>
        <p:spPr bwMode="auto">
          <a:xfrm>
            <a:off x="685800" y="960437"/>
            <a:ext cx="8686800" cy="374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8040" rIns="90000" bIns="45000"/>
          <a:lstStyle>
            <a:lvl1pPr>
              <a:lnSpc>
                <a:spcPct val="98000"/>
              </a:lnSpc>
              <a:spcBef>
                <a:spcPts val="38"/>
              </a:spcBef>
              <a:spcAft>
                <a:spcPts val="1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666666"/>
                </a:solidFill>
                <a:latin typeface="DejaVu Sans" charset="0"/>
                <a:cs typeface="Segoe UI" panose="020B0502040204020203" pitchFamily="34" charset="0"/>
              </a:defRPr>
            </a:lvl1pPr>
            <a:lvl2pPr>
              <a:lnSpc>
                <a:spcPct val="98000"/>
              </a:lnSpc>
              <a:spcBef>
                <a:spcPts val="38"/>
              </a:spcBef>
              <a:spcAft>
                <a:spcPts val="8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100">
                <a:solidFill>
                  <a:srgbClr val="666666"/>
                </a:solidFill>
                <a:latin typeface="DejaVu Sans" charset="0"/>
                <a:cs typeface="Segoe UI" panose="020B0502040204020203" pitchFamily="34" charset="0"/>
              </a:defRPr>
            </a:lvl2pPr>
            <a:lvl3pPr>
              <a:lnSpc>
                <a:spcPct val="98000"/>
              </a:lnSpc>
              <a:spcBef>
                <a:spcPts val="38"/>
              </a:spcBef>
              <a:spcAft>
                <a:spcPts val="6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666666"/>
                </a:solidFill>
                <a:latin typeface="DejaVu Sans" charset="0"/>
                <a:cs typeface="Segoe UI" panose="020B0502040204020203" pitchFamily="34" charset="0"/>
              </a:defRPr>
            </a:lvl3pPr>
            <a:lvl4pPr>
              <a:lnSpc>
                <a:spcPct val="98000"/>
              </a:lnSpc>
              <a:spcBef>
                <a:spcPts val="38"/>
              </a:spcBef>
              <a:spcAft>
                <a:spcPts val="4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500">
                <a:solidFill>
                  <a:srgbClr val="666666"/>
                </a:solidFill>
                <a:latin typeface="DejaVu Sans" charset="0"/>
                <a:cs typeface="Segoe UI" panose="020B0502040204020203" pitchFamily="34" charset="0"/>
              </a:defRPr>
            </a:lvl4pPr>
            <a:lvl5pPr>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5pPr>
            <a:lvl6pPr marL="25146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6pPr>
            <a:lvl7pPr marL="29718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7pPr>
            <a:lvl8pPr marL="34290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8pPr>
            <a:lvl9pPr marL="38862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9pPr>
          </a:lstStyle>
          <a:p>
            <a:pPr eaLnBrk="1">
              <a:lnSpc>
                <a:spcPct val="93000"/>
              </a:lnSpc>
              <a:spcAft>
                <a:spcPts val="38"/>
              </a:spcAft>
              <a:buClrTx/>
              <a:buFontTx/>
              <a:buNone/>
            </a:pPr>
            <a:r>
              <a:rPr lang="en-US" altLang="en-US" sz="2600" b="1" dirty="0">
                <a:solidFill>
                  <a:srgbClr val="000000"/>
                </a:solidFill>
                <a:latin typeface="Calibri" panose="020F0502020204030204" pitchFamily="34" charset="0"/>
                <a:cs typeface="Calibri" panose="020F0502020204030204" pitchFamily="34" charset="0"/>
              </a:rPr>
              <a:t>When your club is vibrant, innovative and making a difference in your community, it will attract prospective members. </a:t>
            </a:r>
          </a:p>
          <a:p>
            <a:pPr eaLnBrk="1">
              <a:lnSpc>
                <a:spcPct val="93000"/>
              </a:lnSpc>
              <a:spcAft>
                <a:spcPts val="38"/>
              </a:spcAft>
              <a:buClrTx/>
              <a:buFontTx/>
              <a:buNone/>
            </a:pPr>
            <a:r>
              <a:rPr lang="en-US" altLang="en-US" sz="2600" b="1" dirty="0">
                <a:solidFill>
                  <a:srgbClr val="000000"/>
                </a:solidFill>
                <a:latin typeface="Calibri" panose="020F0502020204030204" pitchFamily="34" charset="0"/>
                <a:cs typeface="Calibri" panose="020F0502020204030204" pitchFamily="34" charset="0"/>
              </a:rPr>
              <a:t> </a:t>
            </a:r>
          </a:p>
          <a:p>
            <a:pPr eaLnBrk="1">
              <a:lnSpc>
                <a:spcPct val="93000"/>
              </a:lnSpc>
              <a:spcAft>
                <a:spcPts val="38"/>
              </a:spcAft>
              <a:buClrTx/>
              <a:buFontTx/>
              <a:buNone/>
            </a:pPr>
            <a:endParaRPr lang="en-US" altLang="en-US" sz="1800" b="1" dirty="0">
              <a:solidFill>
                <a:srgbClr val="000000"/>
              </a:solidFill>
              <a:latin typeface="Calibri" panose="020F0502020204030204" pitchFamily="34" charset="0"/>
              <a:cs typeface="Calibri" panose="020F0502020204030204" pitchFamily="34" charset="0"/>
            </a:endParaRPr>
          </a:p>
          <a:p>
            <a:pPr eaLnBrk="1">
              <a:lnSpc>
                <a:spcPct val="93000"/>
              </a:lnSpc>
              <a:spcAft>
                <a:spcPts val="38"/>
              </a:spcAft>
              <a:buClrTx/>
              <a:buFontTx/>
              <a:buNone/>
            </a:pPr>
            <a:r>
              <a:rPr lang="en-US" altLang="en-US" sz="2600" b="1" dirty="0">
                <a:solidFill>
                  <a:srgbClr val="000000"/>
                </a:solidFill>
                <a:latin typeface="Calibri" panose="020F0502020204030204" pitchFamily="34" charset="0"/>
                <a:cs typeface="Calibri" panose="020F0502020204030204" pitchFamily="34" charset="0"/>
              </a:rPr>
              <a:t>Bringing in new, qualified members diversifies your club and increases its impact. </a:t>
            </a:r>
          </a:p>
          <a:p>
            <a:pPr eaLnBrk="1">
              <a:lnSpc>
                <a:spcPct val="93000"/>
              </a:lnSpc>
              <a:spcAft>
                <a:spcPts val="38"/>
              </a:spcAft>
              <a:buClrTx/>
              <a:buFontTx/>
              <a:buNone/>
            </a:pPr>
            <a:endParaRPr lang="en-US" altLang="en-US" sz="2600" b="1" dirty="0">
              <a:solidFill>
                <a:srgbClr val="000000"/>
              </a:solidFill>
              <a:latin typeface="Calibri" panose="020F0502020204030204" pitchFamily="34" charset="0"/>
              <a:cs typeface="Calibri" panose="020F0502020204030204" pitchFamily="34" charset="0"/>
            </a:endParaRPr>
          </a:p>
          <a:p>
            <a:pPr eaLnBrk="1">
              <a:lnSpc>
                <a:spcPct val="93000"/>
              </a:lnSpc>
              <a:spcAft>
                <a:spcPts val="38"/>
              </a:spcAft>
              <a:buClrTx/>
              <a:buFontTx/>
              <a:buNone/>
            </a:pPr>
            <a:endParaRPr lang="en-US" altLang="en-US" sz="1600" b="1" dirty="0">
              <a:solidFill>
                <a:srgbClr val="000000"/>
              </a:solidFill>
              <a:latin typeface="Calibri" panose="020F0502020204030204" pitchFamily="34" charset="0"/>
              <a:cs typeface="Calibri" panose="020F0502020204030204" pitchFamily="34" charset="0"/>
            </a:endParaRPr>
          </a:p>
          <a:p>
            <a:pPr eaLnBrk="1">
              <a:lnSpc>
                <a:spcPct val="93000"/>
              </a:lnSpc>
              <a:spcAft>
                <a:spcPts val="38"/>
              </a:spcAft>
              <a:buClrTx/>
              <a:buFontTx/>
              <a:buNone/>
            </a:pPr>
            <a:r>
              <a:rPr lang="en-US" altLang="en-US" sz="2600" b="1" dirty="0">
                <a:solidFill>
                  <a:srgbClr val="000000"/>
                </a:solidFill>
                <a:latin typeface="Calibri" panose="020F0502020204030204" pitchFamily="34" charset="0"/>
                <a:cs typeface="Calibri" panose="020F0502020204030204" pitchFamily="34" charset="0"/>
              </a:rPr>
              <a:t>This may be the first contact a prospective member has with a club, be sure to make it a positive one</a:t>
            </a:r>
            <a:r>
              <a:rPr lang="en-US" altLang="en-US" sz="2600" b="1" dirty="0">
                <a:solidFill>
                  <a:srgbClr val="000000"/>
                </a:solidFill>
                <a:latin typeface="Times New Roman" panose="02020603050405020304" pitchFamily="18" charset="0"/>
              </a:rPr>
              <a:t>.</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8444331-1D39-3946-635A-12CCFCDA2EBA}"/>
              </a:ext>
            </a:extLst>
          </p:cNvPr>
          <p:cNvSpPr>
            <a:spLocks noGrp="1"/>
          </p:cNvSpPr>
          <p:nvPr>
            <p:ph type="sldNum" sz="quarter" idx="12"/>
          </p:nvPr>
        </p:nvSpPr>
        <p:spPr/>
        <p:txBody>
          <a:bodyPr/>
          <a:lstStyle/>
          <a:p>
            <a:pPr>
              <a:defRPr/>
            </a:pPr>
            <a:fld id="{ECA11B28-04C7-479F-8664-BBF19D4B9DB1}" type="slidenum">
              <a:rPr lang="en-US" altLang="en-US"/>
              <a:pPr>
                <a:defRPr/>
              </a:pPr>
              <a:t>5</a:t>
            </a:fld>
            <a:endParaRPr lang="en-US" altLang="en-US"/>
          </a:p>
        </p:txBody>
      </p:sp>
      <p:sp>
        <p:nvSpPr>
          <p:cNvPr id="15363" name="Text Box 1">
            <a:extLst>
              <a:ext uri="{FF2B5EF4-FFF2-40B4-BE49-F238E27FC236}">
                <a16:creationId xmlns:a16="http://schemas.microsoft.com/office/drawing/2014/main" id="{494A292E-2970-2C17-F2C3-8E248707A850}"/>
              </a:ext>
            </a:extLst>
          </p:cNvPr>
          <p:cNvSpPr txBox="1">
            <a:spLocks noChangeArrowheads="1"/>
          </p:cNvSpPr>
          <p:nvPr/>
        </p:nvSpPr>
        <p:spPr bwMode="auto">
          <a:xfrm>
            <a:off x="685800" y="473074"/>
            <a:ext cx="8915400" cy="4746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8000"/>
              </a:lnSpc>
              <a:spcBef>
                <a:spcPts val="38"/>
              </a:spcBef>
              <a:spcAft>
                <a:spcPts val="1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666666"/>
                </a:solidFill>
                <a:latin typeface="DejaVu Sans" charset="0"/>
                <a:cs typeface="Segoe UI" panose="020B0502040204020203" pitchFamily="34" charset="0"/>
              </a:defRPr>
            </a:lvl1pPr>
            <a:lvl2pPr>
              <a:lnSpc>
                <a:spcPct val="98000"/>
              </a:lnSpc>
              <a:spcBef>
                <a:spcPts val="38"/>
              </a:spcBef>
              <a:spcAft>
                <a:spcPts val="8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100">
                <a:solidFill>
                  <a:srgbClr val="666666"/>
                </a:solidFill>
                <a:latin typeface="DejaVu Sans" charset="0"/>
                <a:cs typeface="Segoe UI" panose="020B0502040204020203" pitchFamily="34" charset="0"/>
              </a:defRPr>
            </a:lvl2pPr>
            <a:lvl3pPr>
              <a:lnSpc>
                <a:spcPct val="98000"/>
              </a:lnSpc>
              <a:spcBef>
                <a:spcPts val="38"/>
              </a:spcBef>
              <a:spcAft>
                <a:spcPts val="6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666666"/>
                </a:solidFill>
                <a:latin typeface="DejaVu Sans" charset="0"/>
                <a:cs typeface="Segoe UI" panose="020B0502040204020203" pitchFamily="34" charset="0"/>
              </a:defRPr>
            </a:lvl3pPr>
            <a:lvl4pPr>
              <a:lnSpc>
                <a:spcPct val="98000"/>
              </a:lnSpc>
              <a:spcBef>
                <a:spcPts val="38"/>
              </a:spcBef>
              <a:spcAft>
                <a:spcPts val="4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500">
                <a:solidFill>
                  <a:srgbClr val="666666"/>
                </a:solidFill>
                <a:latin typeface="DejaVu Sans" charset="0"/>
                <a:cs typeface="Segoe UI" panose="020B0502040204020203" pitchFamily="34" charset="0"/>
              </a:defRPr>
            </a:lvl4pPr>
            <a:lvl5pPr>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5pPr>
            <a:lvl6pPr marL="25146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6pPr>
            <a:lvl7pPr marL="29718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7pPr>
            <a:lvl8pPr marL="34290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8pPr>
            <a:lvl9pPr marL="38862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9pPr>
          </a:lstStyle>
          <a:p>
            <a:pPr algn="ctr" eaLnBrk="1">
              <a:lnSpc>
                <a:spcPct val="93000"/>
              </a:lnSpc>
              <a:spcAft>
                <a:spcPts val="38"/>
              </a:spcAft>
              <a:buClrTx/>
              <a:buFontTx/>
              <a:buNone/>
            </a:pPr>
            <a:r>
              <a:rPr lang="en-US" altLang="en-US" dirty="0">
                <a:solidFill>
                  <a:srgbClr val="000000"/>
                </a:solidFill>
                <a:latin typeface="Arial" panose="020B0604020202020204" pitchFamily="34" charset="0"/>
              </a:rPr>
              <a:t>     </a:t>
            </a:r>
            <a:r>
              <a:rPr lang="en-US" altLang="en-US" sz="2600" b="1" dirty="0">
                <a:solidFill>
                  <a:srgbClr val="000000"/>
                </a:solidFill>
                <a:latin typeface="Times New Roman" panose="02020603050405020304" pitchFamily="18" charset="0"/>
              </a:rPr>
              <a:t> </a:t>
            </a:r>
            <a:r>
              <a:rPr lang="en-US" altLang="en-US" sz="2600" b="1" dirty="0">
                <a:solidFill>
                  <a:srgbClr val="000000"/>
                </a:solidFill>
                <a:latin typeface="Calibri" panose="020F0502020204030204" pitchFamily="34" charset="0"/>
                <a:cs typeface="Calibri" panose="020F0502020204030204" pitchFamily="34" charset="0"/>
              </a:rPr>
              <a:t>YOUR PROSPECTIVE MEMBERS</a:t>
            </a:r>
          </a:p>
          <a:p>
            <a:pPr eaLnBrk="1">
              <a:lnSpc>
                <a:spcPct val="139000"/>
              </a:lnSpc>
              <a:spcAft>
                <a:spcPts val="38"/>
              </a:spcAft>
              <a:buClrTx/>
              <a:buFontTx/>
              <a:buNone/>
            </a:pPr>
            <a:endParaRPr lang="en-US" altLang="en-US" sz="1600" b="1" dirty="0">
              <a:solidFill>
                <a:srgbClr val="016AB5"/>
              </a:solidFill>
              <a:latin typeface="Times New Roman" panose="02020603050405020304" pitchFamily="18" charset="0"/>
              <a:cs typeface="FrutigerLTStd-BlackCn" pitchFamily="32" charset="0"/>
            </a:endParaRPr>
          </a:p>
          <a:p>
            <a:pPr eaLnBrk="1">
              <a:lnSpc>
                <a:spcPct val="93000"/>
              </a:lnSpc>
              <a:spcAft>
                <a:spcPts val="38"/>
              </a:spcAft>
              <a:buClrTx/>
              <a:buFontTx/>
              <a:buNone/>
            </a:pPr>
            <a:r>
              <a:rPr lang="en-US" altLang="en-US" sz="2000" b="1" dirty="0">
                <a:solidFill>
                  <a:srgbClr val="000000"/>
                </a:solidFill>
                <a:latin typeface="Times New Roman" panose="02020603050405020304" pitchFamily="18" charset="0"/>
              </a:rPr>
              <a:t>• </a:t>
            </a:r>
            <a:r>
              <a:rPr lang="en-US" altLang="en-US" sz="2000" b="1" dirty="0">
                <a:solidFill>
                  <a:srgbClr val="000000"/>
                </a:solidFill>
                <a:latin typeface="Calibri" panose="020F0502020204030204" pitchFamily="34" charset="0"/>
                <a:cs typeface="Calibri" panose="020F0502020204030204" pitchFamily="34" charset="0"/>
              </a:rPr>
              <a:t>A qualified person proposed by one of your club’s members </a:t>
            </a:r>
          </a:p>
          <a:p>
            <a:pPr eaLnBrk="1">
              <a:lnSpc>
                <a:spcPct val="185000"/>
              </a:lnSpc>
              <a:spcAft>
                <a:spcPts val="38"/>
              </a:spcAft>
              <a:buClrTx/>
              <a:buFontTx/>
              <a:buNone/>
            </a:pPr>
            <a:r>
              <a:rPr lang="en-US" altLang="en-US" sz="2000" b="1" dirty="0">
                <a:solidFill>
                  <a:srgbClr val="000000"/>
                </a:solidFill>
                <a:latin typeface="Calibri" panose="020F0502020204030204" pitchFamily="34" charset="0"/>
                <a:cs typeface="Calibri" panose="020F0502020204030204" pitchFamily="34" charset="0"/>
              </a:rPr>
              <a:t>• Someone who approached your club </a:t>
            </a:r>
          </a:p>
          <a:p>
            <a:pPr eaLnBrk="1">
              <a:lnSpc>
                <a:spcPct val="185000"/>
              </a:lnSpc>
              <a:spcAft>
                <a:spcPts val="38"/>
              </a:spcAft>
              <a:buClrTx/>
              <a:buFontTx/>
              <a:buNone/>
            </a:pPr>
            <a:r>
              <a:rPr lang="en-US" altLang="en-US" sz="2000" b="1" dirty="0">
                <a:solidFill>
                  <a:srgbClr val="000000"/>
                </a:solidFill>
                <a:latin typeface="Calibri" panose="020F0502020204030204" pitchFamily="34" charset="0"/>
                <a:cs typeface="Calibri" panose="020F0502020204030204" pitchFamily="34" charset="0"/>
              </a:rPr>
              <a:t>• Someone identified by your club </a:t>
            </a:r>
          </a:p>
          <a:p>
            <a:pPr eaLnBrk="1">
              <a:lnSpc>
                <a:spcPct val="185000"/>
              </a:lnSpc>
              <a:spcAft>
                <a:spcPts val="38"/>
              </a:spcAft>
              <a:buClrTx/>
              <a:buFontTx/>
              <a:buNone/>
            </a:pPr>
            <a:r>
              <a:rPr lang="en-US" altLang="en-US" sz="2000" b="1" dirty="0">
                <a:solidFill>
                  <a:srgbClr val="000000"/>
                </a:solidFill>
                <a:latin typeface="Calibri" panose="020F0502020204030204" pitchFamily="34" charset="0"/>
                <a:cs typeface="Calibri" panose="020F0502020204030204" pitchFamily="34" charset="0"/>
              </a:rPr>
              <a:t>• A candidate who expressed interest through </a:t>
            </a:r>
            <a:r>
              <a:rPr lang="en-US" altLang="en-US" sz="2000" b="1" dirty="0" err="1">
                <a:solidFill>
                  <a:srgbClr val="000000"/>
                </a:solidFill>
                <a:latin typeface="Calibri" panose="020F0502020204030204" pitchFamily="34" charset="0"/>
                <a:cs typeface="Calibri" panose="020F0502020204030204" pitchFamily="34" charset="0"/>
              </a:rPr>
              <a:t>Rotary.org’s</a:t>
            </a:r>
            <a:r>
              <a:rPr lang="en-US" altLang="en-US" sz="2000" b="1" dirty="0">
                <a:solidFill>
                  <a:srgbClr val="000000"/>
                </a:solidFill>
                <a:latin typeface="Calibri" panose="020F0502020204030204" pitchFamily="34" charset="0"/>
                <a:cs typeface="Calibri" panose="020F0502020204030204" pitchFamily="34" charset="0"/>
              </a:rPr>
              <a:t> Join page</a:t>
            </a:r>
          </a:p>
          <a:p>
            <a:pPr eaLnBrk="1">
              <a:lnSpc>
                <a:spcPct val="185000"/>
              </a:lnSpc>
              <a:spcAft>
                <a:spcPts val="38"/>
              </a:spcAft>
              <a:buClrTx/>
              <a:buFontTx/>
              <a:buNone/>
            </a:pPr>
            <a:r>
              <a:rPr lang="en-US" altLang="en-US" sz="2000" b="1" dirty="0">
                <a:solidFill>
                  <a:srgbClr val="000000"/>
                </a:solidFill>
                <a:latin typeface="Calibri" panose="020F0502020204030204" pitchFamily="34" charset="0"/>
                <a:cs typeface="Calibri" panose="020F0502020204030204" pitchFamily="34" charset="0"/>
              </a:rPr>
              <a:t>• A former Rotarian who is interested in rejoining*</a:t>
            </a:r>
          </a:p>
          <a:p>
            <a:pPr eaLnBrk="1">
              <a:lnSpc>
                <a:spcPct val="185000"/>
              </a:lnSpc>
              <a:spcAft>
                <a:spcPts val="38"/>
              </a:spcAft>
              <a:buClrTx/>
              <a:buFontTx/>
              <a:buNone/>
            </a:pPr>
            <a:r>
              <a:rPr lang="en-US" altLang="en-US" sz="2000" b="1" dirty="0">
                <a:solidFill>
                  <a:srgbClr val="000000"/>
                </a:solidFill>
                <a:latin typeface="Calibri" panose="020F0502020204030204" pitchFamily="34" charset="0"/>
                <a:cs typeface="Calibri" panose="020F0502020204030204" pitchFamily="34" charset="0"/>
              </a:rPr>
              <a:t>• A current Rotarian who wants to change clubs*</a:t>
            </a:r>
          </a:p>
          <a:p>
            <a:pPr eaLnBrk="1">
              <a:lnSpc>
                <a:spcPct val="185000"/>
              </a:lnSpc>
              <a:spcAft>
                <a:spcPts val="38"/>
              </a:spcAft>
              <a:buClrTx/>
              <a:buFontTx/>
              <a:buNone/>
            </a:pPr>
            <a:r>
              <a:rPr lang="en-US" altLang="en-US" sz="2000" b="1" dirty="0">
                <a:solidFill>
                  <a:srgbClr val="000000"/>
                </a:solidFill>
                <a:latin typeface="Calibri" panose="020F0502020204030204" pitchFamily="34" charset="0"/>
                <a:cs typeface="Calibri" panose="020F0502020204030204" pitchFamily="34" charset="0"/>
              </a:rPr>
              <a:t>• A qualified person referred by a Rotarian from another club*</a:t>
            </a:r>
            <a:endParaRPr lang="en-US" altLang="en-US" sz="2200" b="1" dirty="0">
              <a:solidFill>
                <a:srgbClr val="000000"/>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1B0260F-9720-2C0F-94BD-EB7D2C59142F}"/>
              </a:ext>
            </a:extLst>
          </p:cNvPr>
          <p:cNvSpPr>
            <a:spLocks noGrp="1"/>
          </p:cNvSpPr>
          <p:nvPr>
            <p:ph type="sldNum" sz="quarter" idx="12"/>
          </p:nvPr>
        </p:nvSpPr>
        <p:spPr/>
        <p:txBody>
          <a:bodyPr/>
          <a:lstStyle/>
          <a:p>
            <a:pPr>
              <a:defRPr/>
            </a:pPr>
            <a:fld id="{9B325921-E055-40F0-B199-5AAAE70ED9E3}" type="slidenum">
              <a:rPr lang="en-US" altLang="en-US"/>
              <a:pPr>
                <a:defRPr/>
              </a:pPr>
              <a:t>6</a:t>
            </a:fld>
            <a:endParaRPr lang="en-US" altLang="en-US"/>
          </a:p>
        </p:txBody>
      </p:sp>
      <p:sp>
        <p:nvSpPr>
          <p:cNvPr id="17411" name="Text Box 1">
            <a:extLst>
              <a:ext uri="{FF2B5EF4-FFF2-40B4-BE49-F238E27FC236}">
                <a16:creationId xmlns:a16="http://schemas.microsoft.com/office/drawing/2014/main" id="{0AB348F4-FD3A-EB83-1DA8-AA1E99E8C41F}"/>
              </a:ext>
            </a:extLst>
          </p:cNvPr>
          <p:cNvSpPr txBox="1">
            <a:spLocks noChangeArrowheads="1"/>
          </p:cNvSpPr>
          <p:nvPr/>
        </p:nvSpPr>
        <p:spPr bwMode="auto">
          <a:xfrm>
            <a:off x="1077912" y="473076"/>
            <a:ext cx="77724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8000"/>
              </a:lnSpc>
              <a:spcBef>
                <a:spcPts val="38"/>
              </a:spcBef>
              <a:spcAft>
                <a:spcPts val="1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666666"/>
                </a:solidFill>
                <a:latin typeface="DejaVu Sans" charset="0"/>
                <a:cs typeface="Segoe UI" panose="020B0502040204020203" pitchFamily="34" charset="0"/>
              </a:defRPr>
            </a:lvl1pPr>
            <a:lvl2pPr>
              <a:lnSpc>
                <a:spcPct val="98000"/>
              </a:lnSpc>
              <a:spcBef>
                <a:spcPts val="38"/>
              </a:spcBef>
              <a:spcAft>
                <a:spcPts val="8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100">
                <a:solidFill>
                  <a:srgbClr val="666666"/>
                </a:solidFill>
                <a:latin typeface="DejaVu Sans" charset="0"/>
                <a:cs typeface="Segoe UI" panose="020B0502040204020203" pitchFamily="34" charset="0"/>
              </a:defRPr>
            </a:lvl2pPr>
            <a:lvl3pPr>
              <a:lnSpc>
                <a:spcPct val="98000"/>
              </a:lnSpc>
              <a:spcBef>
                <a:spcPts val="38"/>
              </a:spcBef>
              <a:spcAft>
                <a:spcPts val="6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666666"/>
                </a:solidFill>
                <a:latin typeface="DejaVu Sans" charset="0"/>
                <a:cs typeface="Segoe UI" panose="020B0502040204020203" pitchFamily="34" charset="0"/>
              </a:defRPr>
            </a:lvl3pPr>
            <a:lvl4pPr>
              <a:lnSpc>
                <a:spcPct val="98000"/>
              </a:lnSpc>
              <a:spcBef>
                <a:spcPts val="38"/>
              </a:spcBef>
              <a:spcAft>
                <a:spcPts val="4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500">
                <a:solidFill>
                  <a:srgbClr val="666666"/>
                </a:solidFill>
                <a:latin typeface="DejaVu Sans" charset="0"/>
                <a:cs typeface="Segoe UI" panose="020B0502040204020203" pitchFamily="34" charset="0"/>
              </a:defRPr>
            </a:lvl4pPr>
            <a:lvl5pPr>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5pPr>
            <a:lvl6pPr marL="25146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6pPr>
            <a:lvl7pPr marL="29718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7pPr>
            <a:lvl8pPr marL="34290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8pPr>
            <a:lvl9pPr marL="38862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9pPr>
          </a:lstStyle>
          <a:p>
            <a:pPr eaLnBrk="1">
              <a:lnSpc>
                <a:spcPct val="93000"/>
              </a:lnSpc>
              <a:spcAft>
                <a:spcPts val="38"/>
              </a:spcAft>
              <a:buClrTx/>
              <a:buFontTx/>
              <a:buNone/>
            </a:pPr>
            <a:r>
              <a:rPr lang="en-US" altLang="en-US" dirty="0">
                <a:solidFill>
                  <a:srgbClr val="000000"/>
                </a:solidFill>
                <a:latin typeface="Arial" panose="020B0604020202020204" pitchFamily="34" charset="0"/>
              </a:rPr>
              <a:t>                  </a:t>
            </a:r>
            <a:r>
              <a:rPr lang="en-US" altLang="en-US" sz="2800" b="1" dirty="0">
                <a:solidFill>
                  <a:srgbClr val="000000"/>
                </a:solidFill>
                <a:latin typeface="Calibri" panose="020F0502020204030204" pitchFamily="34" charset="0"/>
                <a:cs typeface="Calibri" panose="020F0502020204030204" pitchFamily="34" charset="0"/>
              </a:rPr>
              <a:t>CORPORATE  MEMBERSHIP</a:t>
            </a:r>
          </a:p>
          <a:p>
            <a:pPr eaLnBrk="1">
              <a:lnSpc>
                <a:spcPct val="93000"/>
              </a:lnSpc>
              <a:spcAft>
                <a:spcPts val="38"/>
              </a:spcAft>
              <a:buClrTx/>
              <a:buFontTx/>
              <a:buNone/>
            </a:pPr>
            <a:endParaRPr lang="en-US" altLang="en-US" sz="1800" b="1" dirty="0">
              <a:solidFill>
                <a:srgbClr val="016AB5"/>
              </a:solidFill>
              <a:latin typeface="Times New Roman" panose="02020603050405020304" pitchFamily="18" charset="0"/>
              <a:cs typeface="CIDFont+F1" pitchFamily="16" charset="0"/>
            </a:endParaRPr>
          </a:p>
          <a:p>
            <a:pPr eaLnBrk="1">
              <a:lnSpc>
                <a:spcPct val="93000"/>
              </a:lnSpc>
              <a:spcAft>
                <a:spcPts val="38"/>
              </a:spcAft>
              <a:buClrTx/>
              <a:buFontTx/>
              <a:buNone/>
            </a:pPr>
            <a:endParaRPr lang="en-US" altLang="en-US" sz="2000" dirty="0">
              <a:solidFill>
                <a:srgbClr val="000000"/>
              </a:solidFill>
              <a:latin typeface="Times New Roman" panose="02020603050405020304" pitchFamily="18" charset="0"/>
              <a:cs typeface="CIDFont+F1" pitchFamily="16" charset="0"/>
            </a:endParaRPr>
          </a:p>
          <a:p>
            <a:pPr eaLnBrk="1">
              <a:lnSpc>
                <a:spcPct val="93000"/>
              </a:lnSpc>
              <a:spcAft>
                <a:spcPts val="38"/>
              </a:spcAft>
              <a:buClrTx/>
              <a:buFontTx/>
              <a:buNone/>
            </a:pPr>
            <a:r>
              <a:rPr lang="en-US" altLang="en-US" b="1" dirty="0">
                <a:solidFill>
                  <a:srgbClr val="000000"/>
                </a:solidFill>
                <a:latin typeface="Calibri" panose="020F0502020204030204" pitchFamily="34" charset="0"/>
                <a:cs typeface="Calibri" panose="020F0502020204030204" pitchFamily="34" charset="0"/>
              </a:rPr>
              <a:t>Do you know a local professional who wants to be part of Rotary, but is worried about having enough time? </a:t>
            </a:r>
          </a:p>
          <a:p>
            <a:pPr eaLnBrk="1">
              <a:lnSpc>
                <a:spcPct val="93000"/>
              </a:lnSpc>
              <a:spcAft>
                <a:spcPts val="38"/>
              </a:spcAft>
              <a:buClrTx/>
              <a:buFontTx/>
              <a:buNone/>
            </a:pPr>
            <a:endParaRPr lang="en-US" altLang="en-US" b="1" dirty="0">
              <a:solidFill>
                <a:srgbClr val="000000"/>
              </a:solidFill>
              <a:latin typeface="Calibri" panose="020F0502020204030204" pitchFamily="34" charset="0"/>
              <a:cs typeface="Calibri" panose="020F0502020204030204" pitchFamily="34" charset="0"/>
            </a:endParaRPr>
          </a:p>
          <a:p>
            <a:pPr eaLnBrk="1">
              <a:lnSpc>
                <a:spcPct val="93000"/>
              </a:lnSpc>
              <a:spcAft>
                <a:spcPts val="38"/>
              </a:spcAft>
              <a:buClrTx/>
              <a:buFontTx/>
              <a:buNone/>
            </a:pPr>
            <a:endParaRPr lang="en-US" altLang="en-US" b="1" dirty="0">
              <a:solidFill>
                <a:srgbClr val="000000"/>
              </a:solidFill>
              <a:latin typeface="Calibri" panose="020F0502020204030204" pitchFamily="34" charset="0"/>
              <a:cs typeface="Calibri" panose="020F0502020204030204" pitchFamily="34" charset="0"/>
            </a:endParaRPr>
          </a:p>
          <a:p>
            <a:pPr eaLnBrk="1">
              <a:lnSpc>
                <a:spcPct val="93000"/>
              </a:lnSpc>
              <a:spcAft>
                <a:spcPts val="38"/>
              </a:spcAft>
              <a:buClrTx/>
              <a:buFontTx/>
              <a:buNone/>
            </a:pPr>
            <a:r>
              <a:rPr lang="en-US" altLang="en-US" b="1" dirty="0">
                <a:solidFill>
                  <a:srgbClr val="000000"/>
                </a:solidFill>
                <a:latin typeface="Calibri" panose="020F0502020204030204" pitchFamily="34" charset="0"/>
                <a:cs typeface="Calibri" panose="020F0502020204030204" pitchFamily="34" charset="0"/>
              </a:rPr>
              <a:t>Do you want to establish a connection or partnership with an area business or corporation? </a:t>
            </a:r>
          </a:p>
          <a:p>
            <a:pPr eaLnBrk="1">
              <a:lnSpc>
                <a:spcPct val="93000"/>
              </a:lnSpc>
              <a:spcAft>
                <a:spcPts val="38"/>
              </a:spcAft>
              <a:buClrTx/>
              <a:buFontTx/>
              <a:buNone/>
            </a:pPr>
            <a:endParaRPr lang="en-US" altLang="en-US" b="1" dirty="0">
              <a:solidFill>
                <a:srgbClr val="000000"/>
              </a:solidFill>
              <a:latin typeface="Calibri" panose="020F0502020204030204" pitchFamily="34" charset="0"/>
              <a:cs typeface="Calibri" panose="020F0502020204030204" pitchFamily="34" charset="0"/>
            </a:endParaRPr>
          </a:p>
          <a:p>
            <a:pPr eaLnBrk="1">
              <a:lnSpc>
                <a:spcPct val="93000"/>
              </a:lnSpc>
              <a:spcAft>
                <a:spcPts val="38"/>
              </a:spcAft>
              <a:buClrTx/>
              <a:buFontTx/>
              <a:buNone/>
            </a:pPr>
            <a:endParaRPr lang="en-US" altLang="en-US" b="1" dirty="0">
              <a:solidFill>
                <a:srgbClr val="000000"/>
              </a:solidFill>
              <a:latin typeface="Calibri" panose="020F0502020204030204" pitchFamily="34" charset="0"/>
              <a:cs typeface="Calibri" panose="020F0502020204030204" pitchFamily="34" charset="0"/>
            </a:endParaRPr>
          </a:p>
          <a:p>
            <a:pPr eaLnBrk="1">
              <a:lnSpc>
                <a:spcPct val="93000"/>
              </a:lnSpc>
              <a:spcAft>
                <a:spcPts val="38"/>
              </a:spcAft>
              <a:buClrTx/>
              <a:buFontTx/>
              <a:buNone/>
            </a:pPr>
            <a:r>
              <a:rPr lang="en-US" altLang="en-US" b="1" dirty="0">
                <a:solidFill>
                  <a:srgbClr val="000000"/>
                </a:solidFill>
                <a:latin typeface="Calibri" panose="020F0502020204030204" pitchFamily="34" charset="0"/>
                <a:cs typeface="Calibri" panose="020F0502020204030204" pitchFamily="34" charset="0"/>
              </a:rPr>
              <a:t>If the answer is yes, corporate memberships might be an option for your club.</a:t>
            </a:r>
          </a:p>
          <a:p>
            <a:pPr eaLnBrk="1">
              <a:spcAft>
                <a:spcPts val="38"/>
              </a:spcAft>
              <a:buClrTx/>
              <a:buFontTx/>
              <a:buNone/>
            </a:pPr>
            <a:endParaRPr lang="en-US" altLang="en-US" sz="2600" b="1" dirty="0">
              <a:solidFill>
                <a:srgbClr val="000000"/>
              </a:solidFill>
              <a:latin typeface="Times New Roman" panose="02020603050405020304" pitchFamily="18" charset="0"/>
              <a:cs typeface="CIDFont+F1" pitchFamily="16"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348015-88C2-1E77-3200-9DE6764FFCFE}"/>
              </a:ext>
            </a:extLst>
          </p:cNvPr>
          <p:cNvSpPr>
            <a:spLocks noGrp="1"/>
          </p:cNvSpPr>
          <p:nvPr>
            <p:ph type="sldNum" sz="quarter" idx="12"/>
          </p:nvPr>
        </p:nvSpPr>
        <p:spPr/>
        <p:txBody>
          <a:bodyPr/>
          <a:lstStyle/>
          <a:p>
            <a:pPr>
              <a:defRPr/>
            </a:pPr>
            <a:fld id="{A00BFAC8-B02C-4B18-8483-F28BE1757679}" type="slidenum">
              <a:rPr lang="en-US" altLang="en-US"/>
              <a:pPr>
                <a:defRPr/>
              </a:pPr>
              <a:t>7</a:t>
            </a:fld>
            <a:endParaRPr lang="en-US" altLang="en-US"/>
          </a:p>
        </p:txBody>
      </p:sp>
      <p:pic>
        <p:nvPicPr>
          <p:cNvPr id="19459" name="Picture 1">
            <a:extLst>
              <a:ext uri="{FF2B5EF4-FFF2-40B4-BE49-F238E27FC236}">
                <a16:creationId xmlns:a16="http://schemas.microsoft.com/office/drawing/2014/main" id="{DDE223E5-C4F8-5C09-C5F8-0E8D6B139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58400" cy="5670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F8B52443-3AB8-FF2A-DACC-492405DFC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2" y="1287900"/>
            <a:ext cx="3617913" cy="3831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Rectangle 2">
            <a:extLst>
              <a:ext uri="{FF2B5EF4-FFF2-40B4-BE49-F238E27FC236}">
                <a16:creationId xmlns:a16="http://schemas.microsoft.com/office/drawing/2014/main" id="{CCC123F4-934B-88E2-5515-90087337EEB1}"/>
              </a:ext>
            </a:extLst>
          </p:cNvPr>
          <p:cNvSpPr>
            <a:spLocks noChangeArrowheads="1"/>
          </p:cNvSpPr>
          <p:nvPr/>
        </p:nvSpPr>
        <p:spPr bwMode="auto">
          <a:xfrm>
            <a:off x="925512" y="320675"/>
            <a:ext cx="8001000"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lnSpc>
                <a:spcPct val="75000"/>
              </a:lnSpc>
              <a:spcBef>
                <a:spcPts val="1425"/>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800">
                <a:solidFill>
                  <a:srgbClr val="000000"/>
                </a:solidFill>
                <a:latin typeface="Calibri" panose="020F0502020204030204" pitchFamily="34" charset="0"/>
                <a:ea typeface="Microsoft YaHei" panose="020B0503020204020204" pitchFamily="34" charset="-122"/>
              </a:defRPr>
            </a:lvl1pPr>
            <a:lvl2pPr>
              <a:lnSpc>
                <a:spcPct val="75000"/>
              </a:lnSpc>
              <a:spcBef>
                <a:spcPts val="113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000">
                <a:solidFill>
                  <a:srgbClr val="000000"/>
                </a:solidFill>
                <a:latin typeface="Calibri" panose="020F0502020204030204" pitchFamily="34" charset="0"/>
                <a:ea typeface="Microsoft YaHei" panose="020B0503020204020204" pitchFamily="34" charset="-122"/>
              </a:defRPr>
            </a:lvl2pPr>
            <a:lvl3pPr>
              <a:lnSpc>
                <a:spcPct val="75000"/>
              </a:lnSpc>
              <a:spcBef>
                <a:spcPts val="86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Calibri" panose="020F0502020204030204" pitchFamily="34" charset="0"/>
                <a:ea typeface="Microsoft YaHei" panose="020B0503020204020204" pitchFamily="34" charset="-122"/>
              </a:defRPr>
            </a:lvl3pPr>
            <a:lvl4pPr>
              <a:lnSpc>
                <a:spcPct val="75000"/>
              </a:lnSpc>
              <a:spcBef>
                <a:spcPts val="575"/>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Calibri" panose="020F0502020204030204" pitchFamily="34" charset="0"/>
                <a:ea typeface="Microsoft YaHei" panose="020B0503020204020204" pitchFamily="34" charset="-122"/>
              </a:defRPr>
            </a:lvl4pPr>
            <a:lvl5pPr>
              <a:lnSpc>
                <a:spcPct val="75000"/>
              </a:lnSpc>
              <a:spcBef>
                <a:spcPts val="28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75000"/>
              </a:lnSpc>
              <a:spcBef>
                <a:spcPts val="288"/>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6000"/>
              </a:lnSpc>
              <a:spcBef>
                <a:spcPts val="13"/>
              </a:spcBef>
            </a:pPr>
            <a:r>
              <a:rPr lang="en-US" altLang="en-US" sz="4400" dirty="0">
                <a:solidFill>
                  <a:srgbClr val="C00000"/>
                </a:solidFill>
                <a:latin typeface="Arial" panose="020B0604020202020204" pitchFamily="34" charset="0"/>
                <a:cs typeface="Arial" panose="020B0604020202020204" pitchFamily="34" charset="0"/>
              </a:rPr>
              <a:t>Depends</a:t>
            </a:r>
            <a:r>
              <a:rPr lang="en-US" altLang="en-US" sz="4400" dirty="0">
                <a:latin typeface="Arial" panose="020B0604020202020204" pitchFamily="34" charset="0"/>
                <a:cs typeface="Arial" panose="020B0604020202020204" pitchFamily="34" charset="0"/>
              </a:rPr>
              <a:t> </a:t>
            </a:r>
            <a:r>
              <a:rPr lang="en-US" altLang="en-US" sz="4400" dirty="0">
                <a:solidFill>
                  <a:srgbClr val="C00000"/>
                </a:solidFill>
                <a:latin typeface="Arial" panose="020B0604020202020204" pitchFamily="34" charset="0"/>
                <a:cs typeface="Arial" panose="020B0604020202020204" pitchFamily="34" charset="0"/>
              </a:rPr>
              <a:t>on</a:t>
            </a:r>
            <a:r>
              <a:rPr lang="en-US" altLang="en-US" sz="4400" dirty="0">
                <a:latin typeface="Arial" panose="020B0604020202020204" pitchFamily="34" charset="0"/>
                <a:cs typeface="Arial" panose="020B0604020202020204" pitchFamily="34" charset="0"/>
              </a:rPr>
              <a:t> </a:t>
            </a:r>
            <a:r>
              <a:rPr lang="en-US" altLang="en-US" sz="4400" dirty="0">
                <a:solidFill>
                  <a:srgbClr val="C00000"/>
                </a:solidFill>
                <a:latin typeface="Arial" panose="020B0604020202020204" pitchFamily="34" charset="0"/>
                <a:cs typeface="Arial" panose="020B0604020202020204" pitchFamily="34" charset="0"/>
              </a:rPr>
              <a:t>How</a:t>
            </a:r>
            <a:r>
              <a:rPr lang="en-US" altLang="en-US" sz="4400" dirty="0">
                <a:latin typeface="Arial" panose="020B0604020202020204" pitchFamily="34" charset="0"/>
                <a:cs typeface="Arial" panose="020B0604020202020204" pitchFamily="34" charset="0"/>
              </a:rPr>
              <a:t> </a:t>
            </a:r>
            <a:r>
              <a:rPr lang="en-US" altLang="en-US" sz="4400" dirty="0">
                <a:solidFill>
                  <a:srgbClr val="C00000"/>
                </a:solidFill>
                <a:latin typeface="Arial" panose="020B0604020202020204" pitchFamily="34" charset="0"/>
                <a:cs typeface="Arial" panose="020B0604020202020204" pitchFamily="34" charset="0"/>
              </a:rPr>
              <a:t>You</a:t>
            </a:r>
            <a:r>
              <a:rPr lang="en-US" altLang="en-US" sz="4400" dirty="0">
                <a:latin typeface="Arial" panose="020B0604020202020204" pitchFamily="34" charset="0"/>
                <a:cs typeface="Arial" panose="020B0604020202020204" pitchFamily="34" charset="0"/>
              </a:rPr>
              <a:t> </a:t>
            </a:r>
            <a:r>
              <a:rPr lang="en-US" altLang="en-US" sz="4400" dirty="0">
                <a:solidFill>
                  <a:srgbClr val="C00000"/>
                </a:solidFill>
                <a:latin typeface="Arial" panose="020B0604020202020204" pitchFamily="34" charset="0"/>
                <a:cs typeface="Arial" panose="020B0604020202020204" pitchFamily="34" charset="0"/>
              </a:rPr>
              <a:t>Look</a:t>
            </a:r>
            <a:r>
              <a:rPr lang="en-US" altLang="en-US" sz="4400" dirty="0">
                <a:latin typeface="Arial" panose="020B0604020202020204" pitchFamily="34" charset="0"/>
                <a:cs typeface="Arial" panose="020B0604020202020204" pitchFamily="34" charset="0"/>
              </a:rPr>
              <a:t> </a:t>
            </a:r>
            <a:r>
              <a:rPr lang="en-US" altLang="en-US" sz="4400" dirty="0">
                <a:solidFill>
                  <a:srgbClr val="C00000"/>
                </a:solidFill>
                <a:latin typeface="Arial" panose="020B0604020202020204" pitchFamily="34" charset="0"/>
                <a:cs typeface="Arial" panose="020B0604020202020204" pitchFamily="34" charset="0"/>
              </a:rPr>
              <a:t>at</a:t>
            </a:r>
            <a:r>
              <a:rPr lang="en-US" altLang="en-US" sz="4400" dirty="0">
                <a:latin typeface="Arial" panose="020B0604020202020204" pitchFamily="34" charset="0"/>
                <a:cs typeface="Arial" panose="020B0604020202020204" pitchFamily="34" charset="0"/>
              </a:rPr>
              <a:t> </a:t>
            </a:r>
            <a:r>
              <a:rPr lang="en-US" altLang="en-US" sz="4400" dirty="0">
                <a:solidFill>
                  <a:srgbClr val="C00000"/>
                </a:solidFill>
                <a:latin typeface="Arial" panose="020B0604020202020204" pitchFamily="34" charset="0"/>
                <a:cs typeface="Arial" panose="020B0604020202020204" pitchFamily="34" charset="0"/>
              </a:rPr>
              <a:t>it</a:t>
            </a:r>
          </a:p>
        </p:txBody>
      </p:sp>
      <p:pic>
        <p:nvPicPr>
          <p:cNvPr id="21508" name="Picture 3">
            <a:extLst>
              <a:ext uri="{FF2B5EF4-FFF2-40B4-BE49-F238E27FC236}">
                <a16:creationId xmlns:a16="http://schemas.microsoft.com/office/drawing/2014/main" id="{348D049A-552B-CA7F-10BD-A4F9ACF15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0" y="5876925"/>
            <a:ext cx="1371600"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9CC1283-E829-B8CA-E6B1-32DA775365D1}"/>
              </a:ext>
            </a:extLst>
          </p:cNvPr>
          <p:cNvSpPr>
            <a:spLocks noGrp="1"/>
          </p:cNvSpPr>
          <p:nvPr>
            <p:ph type="sldNum" sz="quarter" idx="12"/>
          </p:nvPr>
        </p:nvSpPr>
        <p:spPr/>
        <p:txBody>
          <a:bodyPr/>
          <a:lstStyle/>
          <a:p>
            <a:pPr>
              <a:defRPr/>
            </a:pPr>
            <a:fld id="{9610B51B-EE5F-43DD-8DC7-E7AE91B3B3B7}" type="slidenum">
              <a:rPr lang="en-US" altLang="en-US"/>
              <a:pPr>
                <a:defRPr/>
              </a:pPr>
              <a:t>9</a:t>
            </a:fld>
            <a:endParaRPr lang="en-US" altLang="en-US"/>
          </a:p>
        </p:txBody>
      </p:sp>
      <p:sp>
        <p:nvSpPr>
          <p:cNvPr id="23555" name="Text Box 1">
            <a:extLst>
              <a:ext uri="{FF2B5EF4-FFF2-40B4-BE49-F238E27FC236}">
                <a16:creationId xmlns:a16="http://schemas.microsoft.com/office/drawing/2014/main" id="{A43D063E-9B0A-9894-C3C5-F31CC0A409C4}"/>
              </a:ext>
            </a:extLst>
          </p:cNvPr>
          <p:cNvSpPr txBox="1">
            <a:spLocks noChangeArrowheads="1"/>
          </p:cNvSpPr>
          <p:nvPr/>
        </p:nvSpPr>
        <p:spPr bwMode="auto">
          <a:xfrm>
            <a:off x="1077912" y="320674"/>
            <a:ext cx="7543800" cy="4800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840" rIns="90000" bIns="45000"/>
          <a:lstStyle>
            <a:lvl1pPr>
              <a:lnSpc>
                <a:spcPct val="98000"/>
              </a:lnSpc>
              <a:spcBef>
                <a:spcPts val="38"/>
              </a:spcBef>
              <a:spcAft>
                <a:spcPts val="110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666666"/>
                </a:solidFill>
                <a:latin typeface="DejaVu Sans" charset="0"/>
                <a:cs typeface="Segoe UI" panose="020B0502040204020203" pitchFamily="34" charset="0"/>
              </a:defRPr>
            </a:lvl1pPr>
            <a:lvl2pPr>
              <a:lnSpc>
                <a:spcPct val="98000"/>
              </a:lnSpc>
              <a:spcBef>
                <a:spcPts val="38"/>
              </a:spcBef>
              <a:spcAft>
                <a:spcPts val="8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100">
                <a:solidFill>
                  <a:srgbClr val="666666"/>
                </a:solidFill>
                <a:latin typeface="DejaVu Sans" charset="0"/>
                <a:cs typeface="Segoe UI" panose="020B0502040204020203" pitchFamily="34" charset="0"/>
              </a:defRPr>
            </a:lvl2pPr>
            <a:lvl3pPr>
              <a:lnSpc>
                <a:spcPct val="98000"/>
              </a:lnSpc>
              <a:spcBef>
                <a:spcPts val="38"/>
              </a:spcBef>
              <a:spcAft>
                <a:spcPts val="6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666666"/>
                </a:solidFill>
                <a:latin typeface="DejaVu Sans" charset="0"/>
                <a:cs typeface="Segoe UI" panose="020B0502040204020203" pitchFamily="34" charset="0"/>
              </a:defRPr>
            </a:lvl3pPr>
            <a:lvl4pPr>
              <a:lnSpc>
                <a:spcPct val="98000"/>
              </a:lnSpc>
              <a:spcBef>
                <a:spcPts val="38"/>
              </a:spcBef>
              <a:spcAft>
                <a:spcPts val="4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1500">
                <a:solidFill>
                  <a:srgbClr val="666666"/>
                </a:solidFill>
                <a:latin typeface="DejaVu Sans" charset="0"/>
                <a:cs typeface="Segoe UI" panose="020B0502040204020203" pitchFamily="34" charset="0"/>
              </a:defRPr>
            </a:lvl4pPr>
            <a:lvl5pPr>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5pPr>
            <a:lvl6pPr marL="25146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6pPr>
            <a:lvl7pPr marL="29718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7pPr>
            <a:lvl8pPr marL="34290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8pPr>
            <a:lvl9pPr marL="3886200" indent="-228600" defTabSz="457200" eaLnBrk="0" fontAlgn="base" hangingPunct="0">
              <a:lnSpc>
                <a:spcPct val="98000"/>
              </a:lnSpc>
              <a:spcBef>
                <a:spcPts val="38"/>
              </a:spcBef>
              <a:spcAft>
                <a:spcPts val="2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666666"/>
                </a:solidFill>
                <a:latin typeface="DejaVu Sans" charset="0"/>
                <a:cs typeface="Segoe UI" panose="020B0502040204020203" pitchFamily="34" charset="0"/>
              </a:defRPr>
            </a:lvl9pPr>
          </a:lstStyle>
          <a:p>
            <a:pPr eaLnBrk="1">
              <a:lnSpc>
                <a:spcPct val="93000"/>
              </a:lnSpc>
              <a:spcAft>
                <a:spcPts val="38"/>
              </a:spcAft>
              <a:buClrTx/>
              <a:buFontTx/>
              <a:buNone/>
            </a:pPr>
            <a:r>
              <a:rPr lang="en-US" altLang="en-US" sz="2800" b="1" dirty="0">
                <a:solidFill>
                  <a:srgbClr val="000000"/>
                </a:solidFill>
                <a:latin typeface="Times New Roman" panose="02020603050405020304" pitchFamily="18" charset="0"/>
              </a:rPr>
              <a:t> </a:t>
            </a:r>
            <a:r>
              <a:rPr lang="en-US" altLang="en-US" sz="2800" b="1" dirty="0">
                <a:solidFill>
                  <a:srgbClr val="000000"/>
                </a:solidFill>
                <a:latin typeface="Calibri" panose="020F0502020204030204" pitchFamily="34" charset="0"/>
                <a:cs typeface="Calibri" panose="020F0502020204030204" pitchFamily="34" charset="0"/>
              </a:rPr>
              <a:t>From RI President Jennifer Jone</a:t>
            </a:r>
            <a:r>
              <a:rPr lang="en-US" altLang="en-US" b="1" dirty="0">
                <a:solidFill>
                  <a:srgbClr val="000000"/>
                </a:solidFill>
                <a:latin typeface="Calibri" panose="020F0502020204030204" pitchFamily="34" charset="0"/>
                <a:cs typeface="Calibri" panose="020F0502020204030204" pitchFamily="34" charset="0"/>
              </a:rPr>
              <a:t>s </a:t>
            </a:r>
            <a:r>
              <a:rPr lang="en-US" altLang="en-US" sz="2000" dirty="0">
                <a:solidFill>
                  <a:srgbClr val="000000"/>
                </a:solidFill>
                <a:latin typeface="Calibri" panose="020F0502020204030204" pitchFamily="34" charset="0"/>
                <a:cs typeface="Calibri" panose="020F0502020204030204" pitchFamily="34" charset="0"/>
              </a:rPr>
              <a:t> </a:t>
            </a:r>
          </a:p>
          <a:p>
            <a:pPr eaLnBrk="1">
              <a:lnSpc>
                <a:spcPct val="93000"/>
              </a:lnSpc>
              <a:spcAft>
                <a:spcPts val="38"/>
              </a:spcAft>
              <a:buClrTx/>
              <a:buFontTx/>
              <a:buNone/>
            </a:pPr>
            <a:endParaRPr lang="en-US" altLang="en-US" sz="2000" dirty="0">
              <a:solidFill>
                <a:srgbClr val="16468C"/>
              </a:solidFill>
              <a:latin typeface="Calibri" panose="020F0502020204030204" pitchFamily="34" charset="0"/>
              <a:cs typeface="Calibri" panose="020F0502020204030204" pitchFamily="34" charset="0"/>
            </a:endParaRPr>
          </a:p>
          <a:p>
            <a:pPr eaLnBrk="1">
              <a:lnSpc>
                <a:spcPct val="93000"/>
              </a:lnSpc>
              <a:spcAft>
                <a:spcPts val="38"/>
              </a:spcAft>
              <a:buClrTx/>
              <a:buFontTx/>
              <a:buNone/>
            </a:pPr>
            <a:r>
              <a:rPr lang="en-US" altLang="en-US" sz="2000" b="1" dirty="0">
                <a:solidFill>
                  <a:srgbClr val="000000"/>
                </a:solidFill>
                <a:latin typeface="Calibri" panose="020F0502020204030204" pitchFamily="34" charset="0"/>
                <a:cs typeface="Calibri" panose="020F0502020204030204" pitchFamily="34" charset="0"/>
              </a:rPr>
              <a:t>During 2022-23, I encourage all of us — as individuals, in our clubs, and in our districts — to exemplify our commitment to diversity, equity, and inclusion. We can each do our part to advance DEI by:</a:t>
            </a:r>
          </a:p>
          <a:p>
            <a:pPr eaLnBrk="1">
              <a:lnSpc>
                <a:spcPct val="93000"/>
              </a:lnSpc>
              <a:spcAft>
                <a:spcPts val="38"/>
              </a:spcAft>
              <a:buClrTx/>
              <a:buFontTx/>
              <a:buNone/>
            </a:pPr>
            <a:endParaRPr lang="en-US" altLang="en-US" sz="1400" b="1" dirty="0">
              <a:solidFill>
                <a:srgbClr val="000000"/>
              </a:solidFill>
              <a:latin typeface="Calibri" panose="020F0502020204030204" pitchFamily="34" charset="0"/>
              <a:cs typeface="Calibri" panose="020F0502020204030204" pitchFamily="34" charset="0"/>
            </a:endParaRPr>
          </a:p>
          <a:p>
            <a:pPr eaLnBrk="1">
              <a:lnSpc>
                <a:spcPct val="139000"/>
              </a:lnSpc>
              <a:spcAft>
                <a:spcPts val="38"/>
              </a:spcAft>
              <a:buClrTx/>
              <a:buFontTx/>
              <a:buNone/>
            </a:pPr>
            <a:r>
              <a:rPr lang="en-US" altLang="en-US" sz="2000" b="1" dirty="0">
                <a:solidFill>
                  <a:srgbClr val="000000"/>
                </a:solidFill>
                <a:latin typeface="Calibri" panose="020F0502020204030204" pitchFamily="34" charset="0"/>
                <a:cs typeface="Calibri" panose="020F0502020204030204" pitchFamily="34" charset="0"/>
              </a:rPr>
              <a:t>1. Learning more about DEI in Rotary</a:t>
            </a:r>
          </a:p>
          <a:p>
            <a:pPr eaLnBrk="1">
              <a:lnSpc>
                <a:spcPct val="93000"/>
              </a:lnSpc>
              <a:spcAft>
                <a:spcPts val="38"/>
              </a:spcAft>
              <a:buClrTx/>
              <a:buFontTx/>
              <a:buNone/>
            </a:pPr>
            <a:endParaRPr lang="en-US" altLang="en-US" sz="2000" b="1" dirty="0">
              <a:solidFill>
                <a:srgbClr val="000000"/>
              </a:solidFill>
              <a:latin typeface="Calibri" panose="020F0502020204030204" pitchFamily="34" charset="0"/>
              <a:cs typeface="Calibri" panose="020F0502020204030204" pitchFamily="34" charset="0"/>
            </a:endParaRPr>
          </a:p>
          <a:p>
            <a:pPr eaLnBrk="1">
              <a:lnSpc>
                <a:spcPct val="93000"/>
              </a:lnSpc>
              <a:spcAft>
                <a:spcPts val="38"/>
              </a:spcAft>
              <a:buClrTx/>
              <a:buFontTx/>
              <a:buNone/>
            </a:pPr>
            <a:r>
              <a:rPr lang="en-US" altLang="en-US" sz="2000" b="1" dirty="0">
                <a:solidFill>
                  <a:srgbClr val="000000"/>
                </a:solidFill>
                <a:latin typeface="Calibri" panose="020F0502020204030204" pitchFamily="34" charset="0"/>
                <a:cs typeface="Calibri" panose="020F0502020204030204" pitchFamily="34" charset="0"/>
              </a:rPr>
              <a:t>2. Determining why DEI matters in our own club and our own area, and how using these principles can help our club grow and make it stronger</a:t>
            </a:r>
          </a:p>
          <a:p>
            <a:pPr eaLnBrk="1">
              <a:lnSpc>
                <a:spcPct val="93000"/>
              </a:lnSpc>
              <a:spcAft>
                <a:spcPts val="38"/>
              </a:spcAft>
              <a:buClrTx/>
              <a:buFontTx/>
              <a:buNone/>
            </a:pPr>
            <a:endParaRPr lang="en-US" altLang="en-US" sz="2000" b="1" dirty="0">
              <a:solidFill>
                <a:srgbClr val="000000"/>
              </a:solidFill>
              <a:latin typeface="Calibri" panose="020F0502020204030204" pitchFamily="34" charset="0"/>
              <a:cs typeface="Calibri" panose="020F0502020204030204" pitchFamily="34" charset="0"/>
            </a:endParaRPr>
          </a:p>
          <a:p>
            <a:pPr eaLnBrk="1">
              <a:lnSpc>
                <a:spcPct val="93000"/>
              </a:lnSpc>
              <a:spcAft>
                <a:spcPts val="38"/>
              </a:spcAft>
              <a:buClrTx/>
              <a:buFontTx/>
              <a:buNone/>
            </a:pPr>
            <a:r>
              <a:rPr lang="en-US" altLang="en-US" sz="2000" b="1" dirty="0">
                <a:solidFill>
                  <a:srgbClr val="000000"/>
                </a:solidFill>
                <a:latin typeface="Calibri" panose="020F0502020204030204" pitchFamily="34" charset="0"/>
                <a:cs typeface="Calibri" panose="020F0502020204030204" pitchFamily="34" charset="0"/>
              </a:rPr>
              <a:t>3. Raising awareness and increasing understanding about DEI</a:t>
            </a:r>
          </a:p>
          <a:p>
            <a:pPr eaLnBrk="1">
              <a:lnSpc>
                <a:spcPct val="93000"/>
              </a:lnSpc>
              <a:spcAft>
                <a:spcPts val="38"/>
              </a:spcAft>
              <a:buClrTx/>
              <a:buFontTx/>
              <a:buNone/>
            </a:pPr>
            <a:endParaRPr lang="en-US" altLang="en-US" sz="2000" b="1" dirty="0">
              <a:solidFill>
                <a:srgbClr val="000000"/>
              </a:solidFill>
              <a:latin typeface="Calibri" panose="020F0502020204030204" pitchFamily="34" charset="0"/>
              <a:cs typeface="Calibri" panose="020F0502020204030204" pitchFamily="34" charset="0"/>
            </a:endParaRPr>
          </a:p>
          <a:p>
            <a:pPr eaLnBrk="1">
              <a:lnSpc>
                <a:spcPct val="93000"/>
              </a:lnSpc>
              <a:spcAft>
                <a:spcPts val="38"/>
              </a:spcAft>
              <a:buClrTx/>
              <a:buFontTx/>
              <a:buNone/>
            </a:pPr>
            <a:r>
              <a:rPr lang="en-US" altLang="en-US" sz="2000" b="1" dirty="0">
                <a:solidFill>
                  <a:srgbClr val="000000"/>
                </a:solidFill>
                <a:latin typeface="Calibri" panose="020F0502020204030204" pitchFamily="34" charset="0"/>
                <a:cs typeface="Calibri" panose="020F0502020204030204" pitchFamily="34" charset="0"/>
              </a:rPr>
              <a:t>4. Taking action on DEI in our clubs and in our communiti</a:t>
            </a:r>
            <a:r>
              <a:rPr lang="en-US" altLang="en-US" sz="2000" b="1" dirty="0">
                <a:solidFill>
                  <a:srgbClr val="000000"/>
                </a:solidFill>
                <a:latin typeface="Times New Roman" panose="02020603050405020304" pitchFamily="18" charset="0"/>
                <a:cs typeface="FrutigerLTStd-Roman" pitchFamily="32" charset="0"/>
              </a:rPr>
              <a:t>es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DejaVu Sans"/>
        <a:ea typeface=""/>
        <a:cs typeface="Segoe UI"/>
      </a:majorFont>
      <a:minorFont>
        <a:latin typeface="DejaVu Sans"/>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38"/>
          </a:spcBef>
          <a:spcAft>
            <a:spcPts val="38"/>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cs typeface="Segoe UI" panose="020B0502040204020203"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38"/>
          </a:spcBef>
          <a:spcAft>
            <a:spcPts val="38"/>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cs typeface="Segoe UI" panose="020B0502040204020203"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DejaVu Sans"/>
        <a:ea typeface=""/>
        <a:cs typeface="Segoe UI"/>
      </a:majorFont>
      <a:minorFont>
        <a:latin typeface="DejaVu Sans"/>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38"/>
          </a:spcBef>
          <a:spcAft>
            <a:spcPts val="38"/>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cs typeface="Segoe UI" panose="020B0502040204020203"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38"/>
          </a:spcBef>
          <a:spcAft>
            <a:spcPts val="38"/>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cs typeface="Segoe UI" panose="020B0502040204020203"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DejaVu Sans"/>
        <a:ea typeface=""/>
        <a:cs typeface="Segoe UI"/>
      </a:majorFont>
      <a:minorFont>
        <a:latin typeface="DejaVu Sans"/>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38"/>
          </a:spcBef>
          <a:spcAft>
            <a:spcPts val="38"/>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cs typeface="Segoe UI" panose="020B0502040204020203"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38"/>
          </a:spcBef>
          <a:spcAft>
            <a:spcPts val="38"/>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cs typeface="Segoe UI" panose="020B0502040204020203"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DejaVu Sans"/>
        <a:ea typeface=""/>
        <a:cs typeface="Segoe UI"/>
      </a:majorFont>
      <a:minorFont>
        <a:latin typeface="DejaVu Sans"/>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38"/>
          </a:spcBef>
          <a:spcAft>
            <a:spcPts val="38"/>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cs typeface="Segoe UI" panose="020B0502040204020203"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38"/>
          </a:spcBef>
          <a:spcAft>
            <a:spcPts val="38"/>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cs typeface="Segoe UI" panose="020B0502040204020203"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38"/>
          </a:spcBef>
          <a:spcAft>
            <a:spcPts val="38"/>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cs typeface="Segoe UI" panose="020B0502040204020203"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38"/>
          </a:spcBef>
          <a:spcAft>
            <a:spcPts val="38"/>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cs typeface="Segoe UI" panose="020B0502040204020203"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2329</TotalTime>
  <Words>753</Words>
  <Application>Microsoft Office PowerPoint</Application>
  <PresentationFormat>Custom</PresentationFormat>
  <Paragraphs>140</Paragraphs>
  <Slides>18</Slides>
  <Notes>18</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18</vt:i4>
      </vt:variant>
    </vt:vector>
  </HeadingPairs>
  <TitlesOfParts>
    <vt:vector size="28" baseType="lpstr">
      <vt:lpstr>Arial</vt:lpstr>
      <vt:lpstr>Calibri</vt:lpstr>
      <vt:lpstr>DejaVu Sans</vt:lpstr>
      <vt:lpstr>Times New Roman</vt:lpstr>
      <vt:lpstr>Wingdings</vt:lpstr>
      <vt:lpstr>Office Theme</vt:lpstr>
      <vt:lpstr>Office Theme</vt:lpstr>
      <vt:lpstr>Office Theme</vt:lpstr>
      <vt:lpstr>Office Theme</vt:lpstr>
      <vt:lpstr>Office Theme</vt:lpstr>
      <vt:lpstr>District 6920  Membership  Steve Williams, Chairman  Diversity, Equity, &amp; Inclusion Charles E Richardson, Chairman  Innovative Club Advocates Steve Barnes, Chairman Gordon Matthews, Co-Chairman Alfie Cofield, Rotary Club Prospects Coordinator     Area Membership Advocates      </vt:lpstr>
      <vt:lpstr>Membership</vt:lpstr>
      <vt:lpstr>PowerPoint Presentation</vt:lpstr>
      <vt:lpstr>Prospective Members</vt:lpstr>
      <vt:lpstr>PowerPoint Presentation</vt:lpstr>
      <vt:lpstr>PowerPoint Presentation</vt:lpstr>
      <vt:lpstr>PowerPoint Presentation</vt:lpstr>
      <vt:lpstr>PowerPoint Presentation</vt:lpstr>
      <vt:lpstr>PowerPoint Presentation</vt:lpstr>
      <vt:lpstr>DIVERSITY</vt:lpstr>
      <vt:lpstr>PowerPoint Presentation</vt:lpstr>
      <vt:lpstr>PowerPoint Presentation</vt:lpstr>
      <vt:lpstr>PowerPoint Presentation</vt:lpstr>
      <vt:lpstr>Diversity Equity &amp; Inclusion   Chairman   Charles Richardson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dc:title>
  <cp:lastModifiedBy>Ed Davis</cp:lastModifiedBy>
  <cp:revision>30</cp:revision>
  <cp:lastPrinted>1601-01-01T00:00:00Z</cp:lastPrinted>
  <dcterms:created xsi:type="dcterms:W3CDTF">2022-06-05T01:22:06Z</dcterms:created>
  <dcterms:modified xsi:type="dcterms:W3CDTF">2022-06-14T02:38:36Z</dcterms:modified>
</cp:coreProperties>
</file>